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5"/>
  </p:notesMasterIdLst>
  <p:sldIdLst>
    <p:sldId id="312" r:id="rId5"/>
    <p:sldId id="334" r:id="rId6"/>
    <p:sldId id="279" r:id="rId7"/>
    <p:sldId id="301" r:id="rId8"/>
    <p:sldId id="313" r:id="rId9"/>
    <p:sldId id="315" r:id="rId10"/>
    <p:sldId id="296" r:id="rId11"/>
    <p:sldId id="314" r:id="rId12"/>
    <p:sldId id="318" r:id="rId13"/>
    <p:sldId id="336" r:id="rId14"/>
    <p:sldId id="325" r:id="rId15"/>
    <p:sldId id="324" r:id="rId16"/>
    <p:sldId id="322" r:id="rId17"/>
    <p:sldId id="320" r:id="rId18"/>
    <p:sldId id="321" r:id="rId19"/>
    <p:sldId id="323" r:id="rId20"/>
    <p:sldId id="328" r:id="rId21"/>
    <p:sldId id="330" r:id="rId22"/>
    <p:sldId id="333" r:id="rId23"/>
    <p:sldId id="29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35B"/>
    <a:srgbClr val="88B3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F96C30-585E-4E35-8ADC-7962B83A2E04}" v="53" dt="2022-05-03T18:27:40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53" autoAdjust="0"/>
    <p:restoredTop sz="91156"/>
  </p:normalViewPr>
  <p:slideViewPr>
    <p:cSldViewPr snapToGrid="0">
      <p:cViewPr varScale="1">
        <p:scale>
          <a:sx n="56" d="100"/>
          <a:sy n="56" d="100"/>
        </p:scale>
        <p:origin x="8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a Gouweloos" userId="87f1ba4cd5301374" providerId="LiveId" clId="{C8F96C30-585E-4E35-8ADC-7962B83A2E04}"/>
    <pc:docChg chg="undo custSel addSld delSld modSld sldOrd">
      <pc:chgData name="Dena Gouweloos" userId="87f1ba4cd5301374" providerId="LiveId" clId="{C8F96C30-585E-4E35-8ADC-7962B83A2E04}" dt="2022-05-03T18:28:05.655" v="492"/>
      <pc:docMkLst>
        <pc:docMk/>
      </pc:docMkLst>
      <pc:sldChg chg="addSp delSp modSp add mod">
        <pc:chgData name="Dena Gouweloos" userId="87f1ba4cd5301374" providerId="LiveId" clId="{C8F96C30-585E-4E35-8ADC-7962B83A2E04}" dt="2022-05-03T18:18:06.766" v="282" actId="1076"/>
        <pc:sldMkLst>
          <pc:docMk/>
          <pc:sldMk cId="234288339" sldId="296"/>
        </pc:sldMkLst>
        <pc:spChg chg="mod">
          <ac:chgData name="Dena Gouweloos" userId="87f1ba4cd5301374" providerId="LiveId" clId="{C8F96C30-585E-4E35-8ADC-7962B83A2E04}" dt="2022-05-03T18:15:12.300" v="200" actId="20577"/>
          <ac:spMkLst>
            <pc:docMk/>
            <pc:sldMk cId="234288339" sldId="296"/>
            <ac:spMk id="2" creationId="{C42C4828-29A4-4E7F-B9DB-75CB7279F404}"/>
          </ac:spMkLst>
        </pc:spChg>
        <pc:spChg chg="mod">
          <ac:chgData name="Dena Gouweloos" userId="87f1ba4cd5301374" providerId="LiveId" clId="{C8F96C30-585E-4E35-8ADC-7962B83A2E04}" dt="2022-05-03T18:18:01.141" v="279" actId="1076"/>
          <ac:spMkLst>
            <pc:docMk/>
            <pc:sldMk cId="234288339" sldId="296"/>
            <ac:spMk id="4" creationId="{96069052-527C-45AD-A3BE-3EEC5A40D3B0}"/>
          </ac:spMkLst>
        </pc:spChg>
        <pc:spChg chg="add mod">
          <ac:chgData name="Dena Gouweloos" userId="87f1ba4cd5301374" providerId="LiveId" clId="{C8F96C30-585E-4E35-8ADC-7962B83A2E04}" dt="2022-05-03T18:18:03.720" v="281" actId="1076"/>
          <ac:spMkLst>
            <pc:docMk/>
            <pc:sldMk cId="234288339" sldId="296"/>
            <ac:spMk id="10" creationId="{AB55B0D0-1453-41F8-A4EC-5CC77F388016}"/>
          </ac:spMkLst>
        </pc:spChg>
        <pc:spChg chg="add mod">
          <ac:chgData name="Dena Gouweloos" userId="87f1ba4cd5301374" providerId="LiveId" clId="{C8F96C30-585E-4E35-8ADC-7962B83A2E04}" dt="2022-05-03T18:18:06.766" v="282" actId="1076"/>
          <ac:spMkLst>
            <pc:docMk/>
            <pc:sldMk cId="234288339" sldId="296"/>
            <ac:spMk id="11" creationId="{358F4D23-4F9D-4D2D-9912-E79810EBDAA6}"/>
          </ac:spMkLst>
        </pc:spChg>
        <pc:spChg chg="del">
          <ac:chgData name="Dena Gouweloos" userId="87f1ba4cd5301374" providerId="LiveId" clId="{C8F96C30-585E-4E35-8ADC-7962B83A2E04}" dt="2022-05-03T18:12:50.304" v="103" actId="931"/>
          <ac:spMkLst>
            <pc:docMk/>
            <pc:sldMk cId="234288339" sldId="296"/>
            <ac:spMk id="21" creationId="{E35B13AF-3A6B-4E2D-BEF9-F74C088FA341}"/>
          </ac:spMkLst>
        </pc:spChg>
        <pc:picChg chg="add mod modCrop">
          <ac:chgData name="Dena Gouweloos" userId="87f1ba4cd5301374" providerId="LiveId" clId="{C8F96C30-585E-4E35-8ADC-7962B83A2E04}" dt="2022-05-03T18:12:56.458" v="106" actId="18131"/>
          <ac:picMkLst>
            <pc:docMk/>
            <pc:sldMk cId="234288339" sldId="296"/>
            <ac:picMk id="5" creationId="{7B6DCD5D-162E-4052-B6E3-65D5C69F86C6}"/>
          </ac:picMkLst>
        </pc:picChg>
      </pc:sldChg>
      <pc:sldChg chg="add del">
        <pc:chgData name="Dena Gouweloos" userId="87f1ba4cd5301374" providerId="LiveId" clId="{C8F96C30-585E-4E35-8ADC-7962B83A2E04}" dt="2022-05-03T16:06:49.362" v="27"/>
        <pc:sldMkLst>
          <pc:docMk/>
          <pc:sldMk cId="1482270665" sldId="297"/>
        </pc:sldMkLst>
      </pc:sldChg>
      <pc:sldChg chg="addSp modSp mod modAnim">
        <pc:chgData name="Dena Gouweloos" userId="87f1ba4cd5301374" providerId="LiveId" clId="{C8F96C30-585E-4E35-8ADC-7962B83A2E04}" dt="2022-05-03T18:27:15.117" v="460" actId="1076"/>
        <pc:sldMkLst>
          <pc:docMk/>
          <pc:sldMk cId="426866878" sldId="301"/>
        </pc:sldMkLst>
        <pc:spChg chg="add mod ord">
          <ac:chgData name="Dena Gouweloos" userId="87f1ba4cd5301374" providerId="LiveId" clId="{C8F96C30-585E-4E35-8ADC-7962B83A2E04}" dt="2022-05-03T18:25:20.306" v="381" actId="167"/>
          <ac:spMkLst>
            <pc:docMk/>
            <pc:sldMk cId="426866878" sldId="301"/>
            <ac:spMk id="3" creationId="{F3CCC67F-47D2-4B4C-B2D5-1FF651BD50C1}"/>
          </ac:spMkLst>
        </pc:spChg>
        <pc:spChg chg="mod">
          <ac:chgData name="Dena Gouweloos" userId="87f1ba4cd5301374" providerId="LiveId" clId="{C8F96C30-585E-4E35-8ADC-7962B83A2E04}" dt="2022-05-03T18:24:50.412" v="372" actId="1076"/>
          <ac:spMkLst>
            <pc:docMk/>
            <pc:sldMk cId="426866878" sldId="301"/>
            <ac:spMk id="6" creationId="{C72C6DDF-2B7C-DC46-BE7C-769E40ECBF55}"/>
          </ac:spMkLst>
        </pc:spChg>
        <pc:spChg chg="mod">
          <ac:chgData name="Dena Gouweloos" userId="87f1ba4cd5301374" providerId="LiveId" clId="{C8F96C30-585E-4E35-8ADC-7962B83A2E04}" dt="2022-05-03T18:24:50.412" v="372" actId="1076"/>
          <ac:spMkLst>
            <pc:docMk/>
            <pc:sldMk cId="426866878" sldId="301"/>
            <ac:spMk id="7" creationId="{EE0989CC-1AF0-F446-8758-9DE8871303CD}"/>
          </ac:spMkLst>
        </pc:spChg>
        <pc:spChg chg="mod">
          <ac:chgData name="Dena Gouweloos" userId="87f1ba4cd5301374" providerId="LiveId" clId="{C8F96C30-585E-4E35-8ADC-7962B83A2E04}" dt="2022-05-03T18:27:10.647" v="459" actId="1076"/>
          <ac:spMkLst>
            <pc:docMk/>
            <pc:sldMk cId="426866878" sldId="301"/>
            <ac:spMk id="8" creationId="{D7AC9B56-541C-9543-9555-4C9778DDBF37}"/>
          </ac:spMkLst>
        </pc:spChg>
        <pc:spChg chg="add mod">
          <ac:chgData name="Dena Gouweloos" userId="87f1ba4cd5301374" providerId="LiveId" clId="{C8F96C30-585E-4E35-8ADC-7962B83A2E04}" dt="2022-05-03T18:27:15.117" v="460" actId="1076"/>
          <ac:spMkLst>
            <pc:docMk/>
            <pc:sldMk cId="426866878" sldId="301"/>
            <ac:spMk id="9" creationId="{DC951C08-AECE-410C-B043-CF13FC02E667}"/>
          </ac:spMkLst>
        </pc:spChg>
        <pc:spChg chg="add mod ord">
          <ac:chgData name="Dena Gouweloos" userId="87f1ba4cd5301374" providerId="LiveId" clId="{C8F96C30-585E-4E35-8ADC-7962B83A2E04}" dt="2022-05-03T18:25:20.306" v="381" actId="167"/>
          <ac:spMkLst>
            <pc:docMk/>
            <pc:sldMk cId="426866878" sldId="301"/>
            <ac:spMk id="10" creationId="{DF0C6AF9-323D-49FB-839E-3B7FB732CB44}"/>
          </ac:spMkLst>
        </pc:spChg>
      </pc:sldChg>
      <pc:sldChg chg="add del ord">
        <pc:chgData name="Dena Gouweloos" userId="87f1ba4cd5301374" providerId="LiveId" clId="{C8F96C30-585E-4E35-8ADC-7962B83A2E04}" dt="2022-05-03T16:17:55.903" v="31" actId="2696"/>
        <pc:sldMkLst>
          <pc:docMk/>
          <pc:sldMk cId="3356172122" sldId="304"/>
        </pc:sldMkLst>
      </pc:sldChg>
      <pc:sldChg chg="del">
        <pc:chgData name="Dena Gouweloos" userId="87f1ba4cd5301374" providerId="LiveId" clId="{C8F96C30-585E-4E35-8ADC-7962B83A2E04}" dt="2022-05-03T16:06:34.883" v="25" actId="47"/>
        <pc:sldMkLst>
          <pc:docMk/>
          <pc:sldMk cId="1977169299" sldId="312"/>
        </pc:sldMkLst>
      </pc:sldChg>
      <pc:sldChg chg="modSp add mod ord">
        <pc:chgData name="Dena Gouweloos" userId="87f1ba4cd5301374" providerId="LiveId" clId="{C8F96C30-585E-4E35-8ADC-7962B83A2E04}" dt="2022-05-03T18:28:05.655" v="492"/>
        <pc:sldMkLst>
          <pc:docMk/>
          <pc:sldMk cId="3334364134" sldId="312"/>
        </pc:sldMkLst>
        <pc:spChg chg="mod">
          <ac:chgData name="Dena Gouweloos" userId="87f1ba4cd5301374" providerId="LiveId" clId="{C8F96C30-585E-4E35-8ADC-7962B83A2E04}" dt="2022-05-03T18:28:03.591" v="490" actId="1076"/>
          <ac:spMkLst>
            <pc:docMk/>
            <pc:sldMk cId="3334364134" sldId="312"/>
            <ac:spMk id="11" creationId="{00000000-0000-0000-0000-000000000000}"/>
          </ac:spMkLst>
        </pc:spChg>
      </pc:sldChg>
      <pc:sldChg chg="addSp delSp modSp mod">
        <pc:chgData name="Dena Gouweloos" userId="87f1ba4cd5301374" providerId="LiveId" clId="{C8F96C30-585E-4E35-8ADC-7962B83A2E04}" dt="2022-05-03T18:16:50.033" v="231" actId="1076"/>
        <pc:sldMkLst>
          <pc:docMk/>
          <pc:sldMk cId="2281817129" sldId="314"/>
        </pc:sldMkLst>
        <pc:spChg chg="mod">
          <ac:chgData name="Dena Gouweloos" userId="87f1ba4cd5301374" providerId="LiveId" clId="{C8F96C30-585E-4E35-8ADC-7962B83A2E04}" dt="2022-05-03T18:16:45.254" v="230" actId="1076"/>
          <ac:spMkLst>
            <pc:docMk/>
            <pc:sldMk cId="2281817129" sldId="314"/>
            <ac:spMk id="6" creationId="{C72C6DDF-2B7C-DC46-BE7C-769E40ECBF55}"/>
          </ac:spMkLst>
        </pc:spChg>
        <pc:spChg chg="mod">
          <ac:chgData name="Dena Gouweloos" userId="87f1ba4cd5301374" providerId="LiveId" clId="{C8F96C30-585E-4E35-8ADC-7962B83A2E04}" dt="2022-05-03T18:16:50.033" v="231" actId="1076"/>
          <ac:spMkLst>
            <pc:docMk/>
            <pc:sldMk cId="2281817129" sldId="314"/>
            <ac:spMk id="7" creationId="{EE0989CC-1AF0-F446-8758-9DE8871303CD}"/>
          </ac:spMkLst>
        </pc:spChg>
        <pc:spChg chg="mod">
          <ac:chgData name="Dena Gouweloos" userId="87f1ba4cd5301374" providerId="LiveId" clId="{C8F96C30-585E-4E35-8ADC-7962B83A2E04}" dt="2022-05-03T18:16:45.254" v="230" actId="1076"/>
          <ac:spMkLst>
            <pc:docMk/>
            <pc:sldMk cId="2281817129" sldId="314"/>
            <ac:spMk id="8" creationId="{D7AC9B56-541C-9543-9555-4C9778DDBF37}"/>
          </ac:spMkLst>
        </pc:spChg>
        <pc:picChg chg="add del">
          <ac:chgData name="Dena Gouweloos" userId="87f1ba4cd5301374" providerId="LiveId" clId="{C8F96C30-585E-4E35-8ADC-7962B83A2E04}" dt="2022-05-03T18:13:58.461" v="111" actId="478"/>
          <ac:picMkLst>
            <pc:docMk/>
            <pc:sldMk cId="2281817129" sldId="314"/>
            <ac:picMk id="1026" creationId="{13580337-1070-4FDD-A801-9322DA72C6D2}"/>
          </ac:picMkLst>
        </pc:picChg>
        <pc:picChg chg="add del mod">
          <ac:chgData name="Dena Gouweloos" userId="87f1ba4cd5301374" providerId="LiveId" clId="{C8F96C30-585E-4E35-8ADC-7962B83A2E04}" dt="2022-05-03T18:14:22.025" v="114" actId="478"/>
          <ac:picMkLst>
            <pc:docMk/>
            <pc:sldMk cId="2281817129" sldId="314"/>
            <ac:picMk id="1028" creationId="{F2CDEDFC-5E5D-4F59-A29B-728C4A8FE792}"/>
          </ac:picMkLst>
        </pc:picChg>
      </pc:sldChg>
      <pc:sldChg chg="del">
        <pc:chgData name="Dena Gouweloos" userId="87f1ba4cd5301374" providerId="LiveId" clId="{C8F96C30-585E-4E35-8ADC-7962B83A2E04}" dt="2022-05-03T18:13:22.902" v="109" actId="47"/>
        <pc:sldMkLst>
          <pc:docMk/>
          <pc:sldMk cId="3653858710" sldId="316"/>
        </pc:sldMkLst>
      </pc:sldChg>
      <pc:sldChg chg="del">
        <pc:chgData name="Dena Gouweloos" userId="87f1ba4cd5301374" providerId="LiveId" clId="{C8F96C30-585E-4E35-8ADC-7962B83A2E04}" dt="2022-05-03T18:19:23.687" v="298" actId="47"/>
        <pc:sldMkLst>
          <pc:docMk/>
          <pc:sldMk cId="3759439337" sldId="317"/>
        </pc:sldMkLst>
      </pc:sldChg>
      <pc:sldChg chg="modSp mod">
        <pc:chgData name="Dena Gouweloos" userId="87f1ba4cd5301374" providerId="LiveId" clId="{C8F96C30-585E-4E35-8ADC-7962B83A2E04}" dt="2022-05-03T18:17:16.989" v="237" actId="1076"/>
        <pc:sldMkLst>
          <pc:docMk/>
          <pc:sldMk cId="1626929434" sldId="318"/>
        </pc:sldMkLst>
        <pc:spChg chg="mod">
          <ac:chgData name="Dena Gouweloos" userId="87f1ba4cd5301374" providerId="LiveId" clId="{C8F96C30-585E-4E35-8ADC-7962B83A2E04}" dt="2022-05-03T18:17:16.989" v="237" actId="1076"/>
          <ac:spMkLst>
            <pc:docMk/>
            <pc:sldMk cId="1626929434" sldId="318"/>
            <ac:spMk id="6" creationId="{C72C6DDF-2B7C-DC46-BE7C-769E40ECBF55}"/>
          </ac:spMkLst>
        </pc:spChg>
        <pc:spChg chg="mod">
          <ac:chgData name="Dena Gouweloos" userId="87f1ba4cd5301374" providerId="LiveId" clId="{C8F96C30-585E-4E35-8ADC-7962B83A2E04}" dt="2022-05-03T18:17:10.551" v="236" actId="1076"/>
          <ac:spMkLst>
            <pc:docMk/>
            <pc:sldMk cId="1626929434" sldId="318"/>
            <ac:spMk id="7" creationId="{EE0989CC-1AF0-F446-8758-9DE8871303CD}"/>
          </ac:spMkLst>
        </pc:spChg>
        <pc:spChg chg="mod">
          <ac:chgData name="Dena Gouweloos" userId="87f1ba4cd5301374" providerId="LiveId" clId="{C8F96C30-585E-4E35-8ADC-7962B83A2E04}" dt="2022-05-03T18:17:07.590" v="235" actId="1076"/>
          <ac:spMkLst>
            <pc:docMk/>
            <pc:sldMk cId="1626929434" sldId="318"/>
            <ac:spMk id="8" creationId="{D7AC9B56-541C-9543-9555-4C9778DDBF37}"/>
          </ac:spMkLst>
        </pc:spChg>
      </pc:sldChg>
      <pc:sldChg chg="addSp modSp mod">
        <pc:chgData name="Dena Gouweloos" userId="87f1ba4cd5301374" providerId="LiveId" clId="{C8F96C30-585E-4E35-8ADC-7962B83A2E04}" dt="2022-05-03T18:21:36.634" v="337" actId="14826"/>
        <pc:sldMkLst>
          <pc:docMk/>
          <pc:sldMk cId="2806106712" sldId="322"/>
        </pc:sldMkLst>
        <pc:spChg chg="mod">
          <ac:chgData name="Dena Gouweloos" userId="87f1ba4cd5301374" providerId="LiveId" clId="{C8F96C30-585E-4E35-8ADC-7962B83A2E04}" dt="2022-05-03T18:21:26.532" v="336" actId="404"/>
          <ac:spMkLst>
            <pc:docMk/>
            <pc:sldMk cId="2806106712" sldId="322"/>
            <ac:spMk id="6" creationId="{C72C6DDF-2B7C-DC46-BE7C-769E40ECBF55}"/>
          </ac:spMkLst>
        </pc:spChg>
        <pc:spChg chg="mod">
          <ac:chgData name="Dena Gouweloos" userId="87f1ba4cd5301374" providerId="LiveId" clId="{C8F96C30-585E-4E35-8ADC-7962B83A2E04}" dt="2022-05-03T18:21:24.027" v="335" actId="1076"/>
          <ac:spMkLst>
            <pc:docMk/>
            <pc:sldMk cId="2806106712" sldId="322"/>
            <ac:spMk id="7" creationId="{EE0989CC-1AF0-F446-8758-9DE8871303CD}"/>
          </ac:spMkLst>
        </pc:spChg>
        <pc:spChg chg="mod">
          <ac:chgData name="Dena Gouweloos" userId="87f1ba4cd5301374" providerId="LiveId" clId="{C8F96C30-585E-4E35-8ADC-7962B83A2E04}" dt="2022-05-03T18:21:24.027" v="335" actId="1076"/>
          <ac:spMkLst>
            <pc:docMk/>
            <pc:sldMk cId="2806106712" sldId="322"/>
            <ac:spMk id="8" creationId="{D7AC9B56-541C-9543-9555-4C9778DDBF37}"/>
          </ac:spMkLst>
        </pc:spChg>
        <pc:picChg chg="add mod">
          <ac:chgData name="Dena Gouweloos" userId="87f1ba4cd5301374" providerId="LiveId" clId="{C8F96C30-585E-4E35-8ADC-7962B83A2E04}" dt="2022-05-03T18:21:36.634" v="337" actId="14826"/>
          <ac:picMkLst>
            <pc:docMk/>
            <pc:sldMk cId="2806106712" sldId="322"/>
            <ac:picMk id="9" creationId="{C91F7591-EF2F-41E5-89DF-9EA0B5E84A6C}"/>
          </ac:picMkLst>
        </pc:picChg>
      </pc:sldChg>
      <pc:sldChg chg="addSp modSp mod">
        <pc:chgData name="Dena Gouweloos" userId="87f1ba4cd5301374" providerId="LiveId" clId="{C8F96C30-585E-4E35-8ADC-7962B83A2E04}" dt="2022-05-03T18:23:08.620" v="343" actId="18131"/>
        <pc:sldMkLst>
          <pc:docMk/>
          <pc:sldMk cId="1996792994" sldId="323"/>
        </pc:sldMkLst>
        <pc:spChg chg="mod">
          <ac:chgData name="Dena Gouweloos" userId="87f1ba4cd5301374" providerId="LiveId" clId="{C8F96C30-585E-4E35-8ADC-7962B83A2E04}" dt="2022-05-03T18:22:03.206" v="340" actId="1076"/>
          <ac:spMkLst>
            <pc:docMk/>
            <pc:sldMk cId="1996792994" sldId="323"/>
            <ac:spMk id="6" creationId="{C72C6DDF-2B7C-DC46-BE7C-769E40ECBF55}"/>
          </ac:spMkLst>
        </pc:spChg>
        <pc:spChg chg="mod">
          <ac:chgData name="Dena Gouweloos" userId="87f1ba4cd5301374" providerId="LiveId" clId="{C8F96C30-585E-4E35-8ADC-7962B83A2E04}" dt="2022-05-03T18:21:58.547" v="339" actId="1076"/>
          <ac:spMkLst>
            <pc:docMk/>
            <pc:sldMk cId="1996792994" sldId="323"/>
            <ac:spMk id="7" creationId="{EE0989CC-1AF0-F446-8758-9DE8871303CD}"/>
          </ac:spMkLst>
        </pc:spChg>
        <pc:spChg chg="mod">
          <ac:chgData name="Dena Gouweloos" userId="87f1ba4cd5301374" providerId="LiveId" clId="{C8F96C30-585E-4E35-8ADC-7962B83A2E04}" dt="2022-05-03T18:21:58.547" v="339" actId="1076"/>
          <ac:spMkLst>
            <pc:docMk/>
            <pc:sldMk cId="1996792994" sldId="323"/>
            <ac:spMk id="8" creationId="{D7AC9B56-541C-9543-9555-4C9778DDBF37}"/>
          </ac:spMkLst>
        </pc:spChg>
        <pc:picChg chg="add mod modCrop">
          <ac:chgData name="Dena Gouweloos" userId="87f1ba4cd5301374" providerId="LiveId" clId="{C8F96C30-585E-4E35-8ADC-7962B83A2E04}" dt="2022-05-03T18:23:08.620" v="343" actId="18131"/>
          <ac:picMkLst>
            <pc:docMk/>
            <pc:sldMk cId="1996792994" sldId="323"/>
            <ac:picMk id="9" creationId="{FCB30156-935E-458D-9CD4-389460ED6598}"/>
          </ac:picMkLst>
        </pc:picChg>
      </pc:sldChg>
      <pc:sldChg chg="modSp mod">
        <pc:chgData name="Dena Gouweloos" userId="87f1ba4cd5301374" providerId="LiveId" clId="{C8F96C30-585E-4E35-8ADC-7962B83A2E04}" dt="2022-05-03T18:20:22.718" v="328" actId="1076"/>
        <pc:sldMkLst>
          <pc:docMk/>
          <pc:sldMk cId="2914127324" sldId="324"/>
        </pc:sldMkLst>
        <pc:spChg chg="mod">
          <ac:chgData name="Dena Gouweloos" userId="87f1ba4cd5301374" providerId="LiveId" clId="{C8F96C30-585E-4E35-8ADC-7962B83A2E04}" dt="2022-05-03T18:20:18.227" v="326" actId="1076"/>
          <ac:spMkLst>
            <pc:docMk/>
            <pc:sldMk cId="2914127324" sldId="324"/>
            <ac:spMk id="6" creationId="{C72C6DDF-2B7C-DC46-BE7C-769E40ECBF55}"/>
          </ac:spMkLst>
        </pc:spChg>
        <pc:spChg chg="mod">
          <ac:chgData name="Dena Gouweloos" userId="87f1ba4cd5301374" providerId="LiveId" clId="{C8F96C30-585E-4E35-8ADC-7962B83A2E04}" dt="2022-05-03T18:20:18.227" v="326" actId="1076"/>
          <ac:spMkLst>
            <pc:docMk/>
            <pc:sldMk cId="2914127324" sldId="324"/>
            <ac:spMk id="7" creationId="{EE0989CC-1AF0-F446-8758-9DE8871303CD}"/>
          </ac:spMkLst>
        </pc:spChg>
        <pc:spChg chg="mod">
          <ac:chgData name="Dena Gouweloos" userId="87f1ba4cd5301374" providerId="LiveId" clId="{C8F96C30-585E-4E35-8ADC-7962B83A2E04}" dt="2022-05-03T18:20:18.227" v="326" actId="1076"/>
          <ac:spMkLst>
            <pc:docMk/>
            <pc:sldMk cId="2914127324" sldId="324"/>
            <ac:spMk id="8" creationId="{D7AC9B56-541C-9543-9555-4C9778DDBF37}"/>
          </ac:spMkLst>
        </pc:spChg>
        <pc:picChg chg="mod">
          <ac:chgData name="Dena Gouweloos" userId="87f1ba4cd5301374" providerId="LiveId" clId="{C8F96C30-585E-4E35-8ADC-7962B83A2E04}" dt="2022-05-03T18:20:22.718" v="328" actId="1076"/>
          <ac:picMkLst>
            <pc:docMk/>
            <pc:sldMk cId="2914127324" sldId="324"/>
            <ac:picMk id="1026" creationId="{3B1D97F4-4C3F-554E-8EB0-C020B7AF1B97}"/>
          </ac:picMkLst>
        </pc:picChg>
      </pc:sldChg>
      <pc:sldChg chg="modSp mod">
        <pc:chgData name="Dena Gouweloos" userId="87f1ba4cd5301374" providerId="LiveId" clId="{C8F96C30-585E-4E35-8ADC-7962B83A2E04}" dt="2022-05-03T18:20:08.897" v="324" actId="1035"/>
        <pc:sldMkLst>
          <pc:docMk/>
          <pc:sldMk cId="3932874682" sldId="325"/>
        </pc:sldMkLst>
        <pc:spChg chg="mod">
          <ac:chgData name="Dena Gouweloos" userId="87f1ba4cd5301374" providerId="LiveId" clId="{C8F96C30-585E-4E35-8ADC-7962B83A2E04}" dt="2022-05-03T18:20:08.897" v="324" actId="1035"/>
          <ac:spMkLst>
            <pc:docMk/>
            <pc:sldMk cId="3932874682" sldId="325"/>
            <ac:spMk id="6" creationId="{C72C6DDF-2B7C-DC46-BE7C-769E40ECBF55}"/>
          </ac:spMkLst>
        </pc:spChg>
        <pc:spChg chg="mod">
          <ac:chgData name="Dena Gouweloos" userId="87f1ba4cd5301374" providerId="LiveId" clId="{C8F96C30-585E-4E35-8ADC-7962B83A2E04}" dt="2022-05-03T18:20:05.059" v="315" actId="1035"/>
          <ac:spMkLst>
            <pc:docMk/>
            <pc:sldMk cId="3932874682" sldId="325"/>
            <ac:spMk id="7" creationId="{EE0989CC-1AF0-F446-8758-9DE8871303CD}"/>
          </ac:spMkLst>
        </pc:spChg>
        <pc:spChg chg="mod">
          <ac:chgData name="Dena Gouweloos" userId="87f1ba4cd5301374" providerId="LiveId" clId="{C8F96C30-585E-4E35-8ADC-7962B83A2E04}" dt="2022-05-03T18:19:58.935" v="307" actId="1076"/>
          <ac:spMkLst>
            <pc:docMk/>
            <pc:sldMk cId="3932874682" sldId="325"/>
            <ac:spMk id="8" creationId="{D7AC9B56-541C-9543-9555-4C9778DDBF37}"/>
          </ac:spMkLst>
        </pc:spChg>
      </pc:sldChg>
      <pc:sldChg chg="modSp mod">
        <pc:chgData name="Dena Gouweloos" userId="87f1ba4cd5301374" providerId="LiveId" clId="{C8F96C30-585E-4E35-8ADC-7962B83A2E04}" dt="2022-05-03T18:23:40.667" v="356" actId="1076"/>
        <pc:sldMkLst>
          <pc:docMk/>
          <pc:sldMk cId="1376611045" sldId="330"/>
        </pc:sldMkLst>
        <pc:spChg chg="mod">
          <ac:chgData name="Dena Gouweloos" userId="87f1ba4cd5301374" providerId="LiveId" clId="{C8F96C30-585E-4E35-8ADC-7962B83A2E04}" dt="2022-05-03T18:23:40.667" v="356" actId="1076"/>
          <ac:spMkLst>
            <pc:docMk/>
            <pc:sldMk cId="1376611045" sldId="330"/>
            <ac:spMk id="6" creationId="{C72C6DDF-2B7C-DC46-BE7C-769E40ECBF55}"/>
          </ac:spMkLst>
        </pc:spChg>
        <pc:spChg chg="mod">
          <ac:chgData name="Dena Gouweloos" userId="87f1ba4cd5301374" providerId="LiveId" clId="{C8F96C30-585E-4E35-8ADC-7962B83A2E04}" dt="2022-05-03T18:23:30.587" v="346" actId="1076"/>
          <ac:spMkLst>
            <pc:docMk/>
            <pc:sldMk cId="1376611045" sldId="330"/>
            <ac:spMk id="7" creationId="{EE0989CC-1AF0-F446-8758-9DE8871303CD}"/>
          </ac:spMkLst>
        </pc:spChg>
        <pc:spChg chg="mod">
          <ac:chgData name="Dena Gouweloos" userId="87f1ba4cd5301374" providerId="LiveId" clId="{C8F96C30-585E-4E35-8ADC-7962B83A2E04}" dt="2022-05-03T18:23:37.503" v="355" actId="1037"/>
          <ac:spMkLst>
            <pc:docMk/>
            <pc:sldMk cId="1376611045" sldId="330"/>
            <ac:spMk id="8" creationId="{D7AC9B56-541C-9543-9555-4C9778DDBF37}"/>
          </ac:spMkLst>
        </pc:spChg>
      </pc:sldChg>
      <pc:sldChg chg="modSp mod">
        <pc:chgData name="Dena Gouweloos" userId="87f1ba4cd5301374" providerId="LiveId" clId="{C8F96C30-585E-4E35-8ADC-7962B83A2E04}" dt="2022-05-03T18:23:49.398" v="358" actId="14100"/>
        <pc:sldMkLst>
          <pc:docMk/>
          <pc:sldMk cId="2093911054" sldId="333"/>
        </pc:sldMkLst>
        <pc:spChg chg="mod">
          <ac:chgData name="Dena Gouweloos" userId="87f1ba4cd5301374" providerId="LiveId" clId="{C8F96C30-585E-4E35-8ADC-7962B83A2E04}" dt="2022-05-03T18:23:45.730" v="357" actId="1076"/>
          <ac:spMkLst>
            <pc:docMk/>
            <pc:sldMk cId="2093911054" sldId="333"/>
            <ac:spMk id="6" creationId="{C72C6DDF-2B7C-DC46-BE7C-769E40ECBF55}"/>
          </ac:spMkLst>
        </pc:spChg>
        <pc:spChg chg="mod">
          <ac:chgData name="Dena Gouweloos" userId="87f1ba4cd5301374" providerId="LiveId" clId="{C8F96C30-585E-4E35-8ADC-7962B83A2E04}" dt="2022-05-03T18:23:45.730" v="357" actId="1076"/>
          <ac:spMkLst>
            <pc:docMk/>
            <pc:sldMk cId="2093911054" sldId="333"/>
            <ac:spMk id="7" creationId="{EE0989CC-1AF0-F446-8758-9DE8871303CD}"/>
          </ac:spMkLst>
        </pc:spChg>
        <pc:spChg chg="mod">
          <ac:chgData name="Dena Gouweloos" userId="87f1ba4cd5301374" providerId="LiveId" clId="{C8F96C30-585E-4E35-8ADC-7962B83A2E04}" dt="2022-05-03T18:23:49.398" v="358" actId="14100"/>
          <ac:spMkLst>
            <pc:docMk/>
            <pc:sldMk cId="2093911054" sldId="333"/>
            <ac:spMk id="8" creationId="{D7AC9B56-541C-9543-9555-4C9778DDBF37}"/>
          </ac:spMkLst>
        </pc:spChg>
      </pc:sldChg>
      <pc:sldChg chg="modSp add mod">
        <pc:chgData name="Dena Gouweloos" userId="87f1ba4cd5301374" providerId="LiveId" clId="{C8F96C30-585E-4E35-8ADC-7962B83A2E04}" dt="2022-05-03T16:06:32.612" v="24" actId="20577"/>
        <pc:sldMkLst>
          <pc:docMk/>
          <pc:sldMk cId="3638529421" sldId="334"/>
        </pc:sldMkLst>
        <pc:spChg chg="mod">
          <ac:chgData name="Dena Gouweloos" userId="87f1ba4cd5301374" providerId="LiveId" clId="{C8F96C30-585E-4E35-8ADC-7962B83A2E04}" dt="2022-05-03T16:06:32.612" v="24" actId="20577"/>
          <ac:spMkLst>
            <pc:docMk/>
            <pc:sldMk cId="3638529421" sldId="334"/>
            <ac:spMk id="6" creationId="{00000000-0000-0000-0000-000000000000}"/>
          </ac:spMkLst>
        </pc:spChg>
      </pc:sldChg>
      <pc:sldChg chg="modSp add del mod">
        <pc:chgData name="Dena Gouweloos" userId="87f1ba4cd5301374" providerId="LiveId" clId="{C8F96C30-585E-4E35-8ADC-7962B83A2E04}" dt="2022-05-03T18:19:20.065" v="297" actId="47"/>
        <pc:sldMkLst>
          <pc:docMk/>
          <pc:sldMk cId="1552329021" sldId="335"/>
        </pc:sldMkLst>
        <pc:spChg chg="mod">
          <ac:chgData name="Dena Gouweloos" userId="87f1ba4cd5301374" providerId="LiveId" clId="{C8F96C30-585E-4E35-8ADC-7962B83A2E04}" dt="2022-05-03T18:18:17.349" v="284" actId="1076"/>
          <ac:spMkLst>
            <pc:docMk/>
            <pc:sldMk cId="1552329021" sldId="335"/>
            <ac:spMk id="6" creationId="{C72C6DDF-2B7C-DC46-BE7C-769E40ECBF55}"/>
          </ac:spMkLst>
        </pc:spChg>
        <pc:spChg chg="mod">
          <ac:chgData name="Dena Gouweloos" userId="87f1ba4cd5301374" providerId="LiveId" clId="{C8F96C30-585E-4E35-8ADC-7962B83A2E04}" dt="2022-05-03T18:18:17.349" v="284" actId="1076"/>
          <ac:spMkLst>
            <pc:docMk/>
            <pc:sldMk cId="1552329021" sldId="335"/>
            <ac:spMk id="7" creationId="{EE0989CC-1AF0-F446-8758-9DE8871303CD}"/>
          </ac:spMkLst>
        </pc:spChg>
        <pc:spChg chg="mod">
          <ac:chgData name="Dena Gouweloos" userId="87f1ba4cd5301374" providerId="LiveId" clId="{C8F96C30-585E-4E35-8ADC-7962B83A2E04}" dt="2022-05-03T18:18:17.349" v="284" actId="1076"/>
          <ac:spMkLst>
            <pc:docMk/>
            <pc:sldMk cId="1552329021" sldId="335"/>
            <ac:spMk id="8" creationId="{D7AC9B56-541C-9543-9555-4C9778DDBF37}"/>
          </ac:spMkLst>
        </pc:spChg>
      </pc:sldChg>
      <pc:sldChg chg="modSp add del mod">
        <pc:chgData name="Dena Gouweloos" userId="87f1ba4cd5301374" providerId="LiveId" clId="{C8F96C30-585E-4E35-8ADC-7962B83A2E04}" dt="2022-05-03T18:15:40.950" v="226" actId="47"/>
        <pc:sldMkLst>
          <pc:docMk/>
          <pc:sldMk cId="2116487156" sldId="335"/>
        </pc:sldMkLst>
        <pc:spChg chg="mod">
          <ac:chgData name="Dena Gouweloos" userId="87f1ba4cd5301374" providerId="LiveId" clId="{C8F96C30-585E-4E35-8ADC-7962B83A2E04}" dt="2022-05-03T18:15:29.520" v="225" actId="20577"/>
          <ac:spMkLst>
            <pc:docMk/>
            <pc:sldMk cId="2116487156" sldId="335"/>
            <ac:spMk id="7" creationId="{EE0989CC-1AF0-F446-8758-9DE8871303CD}"/>
          </ac:spMkLst>
        </pc:spChg>
      </pc:sldChg>
      <pc:sldChg chg="addSp delSp modSp add mod modAnim">
        <pc:chgData name="Dena Gouweloos" userId="87f1ba4cd5301374" providerId="LiveId" clId="{C8F96C30-585E-4E35-8ADC-7962B83A2E04}" dt="2022-05-03T18:19:05.600" v="294" actId="14826"/>
        <pc:sldMkLst>
          <pc:docMk/>
          <pc:sldMk cId="1969381680" sldId="336"/>
        </pc:sldMkLst>
        <pc:spChg chg="del">
          <ac:chgData name="Dena Gouweloos" userId="87f1ba4cd5301374" providerId="LiveId" clId="{C8F96C30-585E-4E35-8ADC-7962B83A2E04}" dt="2022-05-03T18:18:25.632" v="286" actId="478"/>
          <ac:spMkLst>
            <pc:docMk/>
            <pc:sldMk cId="1969381680" sldId="336"/>
            <ac:spMk id="2" creationId="{C42C4828-29A4-4E7F-B9DB-75CB7279F404}"/>
          </ac:spMkLst>
        </pc:spChg>
        <pc:spChg chg="del">
          <ac:chgData name="Dena Gouweloos" userId="87f1ba4cd5301374" providerId="LiveId" clId="{C8F96C30-585E-4E35-8ADC-7962B83A2E04}" dt="2022-05-03T18:18:25.632" v="286" actId="478"/>
          <ac:spMkLst>
            <pc:docMk/>
            <pc:sldMk cId="1969381680" sldId="336"/>
            <ac:spMk id="4" creationId="{96069052-527C-45AD-A3BE-3EEC5A40D3B0}"/>
          </ac:spMkLst>
        </pc:spChg>
        <pc:spChg chg="add del mod">
          <ac:chgData name="Dena Gouweloos" userId="87f1ba4cd5301374" providerId="LiveId" clId="{C8F96C30-585E-4E35-8ADC-7962B83A2E04}" dt="2022-05-03T18:18:47.372" v="293" actId="478"/>
          <ac:spMkLst>
            <pc:docMk/>
            <pc:sldMk cId="1969381680" sldId="336"/>
            <ac:spMk id="6" creationId="{6489B4B7-4477-4680-9DF8-CBA3B4CD40B8}"/>
          </ac:spMkLst>
        </pc:spChg>
        <pc:spChg chg="add mod">
          <ac:chgData name="Dena Gouweloos" userId="87f1ba4cd5301374" providerId="LiveId" clId="{C8F96C30-585E-4E35-8ADC-7962B83A2E04}" dt="2022-05-03T18:18:41.333" v="291" actId="1076"/>
          <ac:spMkLst>
            <pc:docMk/>
            <pc:sldMk cId="1969381680" sldId="336"/>
            <ac:spMk id="9" creationId="{5BEB4A1A-011A-4933-BA9B-B09088CDAC12}"/>
          </ac:spMkLst>
        </pc:spChg>
        <pc:spChg chg="del">
          <ac:chgData name="Dena Gouweloos" userId="87f1ba4cd5301374" providerId="LiveId" clId="{C8F96C30-585E-4E35-8ADC-7962B83A2E04}" dt="2022-05-03T18:18:25.632" v="286" actId="478"/>
          <ac:spMkLst>
            <pc:docMk/>
            <pc:sldMk cId="1969381680" sldId="336"/>
            <ac:spMk id="10" creationId="{AB55B0D0-1453-41F8-A4EC-5CC77F388016}"/>
          </ac:spMkLst>
        </pc:spChg>
        <pc:spChg chg="del">
          <ac:chgData name="Dena Gouweloos" userId="87f1ba4cd5301374" providerId="LiveId" clId="{C8F96C30-585E-4E35-8ADC-7962B83A2E04}" dt="2022-05-03T18:18:25.632" v="286" actId="478"/>
          <ac:spMkLst>
            <pc:docMk/>
            <pc:sldMk cId="1969381680" sldId="336"/>
            <ac:spMk id="11" creationId="{358F4D23-4F9D-4D2D-9912-E79810EBDAA6}"/>
          </ac:spMkLst>
        </pc:spChg>
        <pc:spChg chg="add mod">
          <ac:chgData name="Dena Gouweloos" userId="87f1ba4cd5301374" providerId="LiveId" clId="{C8F96C30-585E-4E35-8ADC-7962B83A2E04}" dt="2022-05-03T18:18:34.002" v="289" actId="20577"/>
          <ac:spMkLst>
            <pc:docMk/>
            <pc:sldMk cId="1969381680" sldId="336"/>
            <ac:spMk id="14" creationId="{A07461D6-92ED-4CAB-AAEE-088C7833B870}"/>
          </ac:spMkLst>
        </pc:spChg>
        <pc:spChg chg="add mod">
          <ac:chgData name="Dena Gouweloos" userId="87f1ba4cd5301374" providerId="LiveId" clId="{C8F96C30-585E-4E35-8ADC-7962B83A2E04}" dt="2022-05-03T18:18:32.600" v="288" actId="1076"/>
          <ac:spMkLst>
            <pc:docMk/>
            <pc:sldMk cId="1969381680" sldId="336"/>
            <ac:spMk id="15" creationId="{7A6F2C80-2E7A-42D5-8725-C5C7034687A1}"/>
          </ac:spMkLst>
        </pc:spChg>
        <pc:picChg chg="add del mod">
          <ac:chgData name="Dena Gouweloos" userId="87f1ba4cd5301374" providerId="LiveId" clId="{C8F96C30-585E-4E35-8ADC-7962B83A2E04}" dt="2022-05-03T18:19:05.600" v="294" actId="14826"/>
          <ac:picMkLst>
            <pc:docMk/>
            <pc:sldMk cId="1969381680" sldId="336"/>
            <ac:picMk id="5" creationId="{7B6DCD5D-162E-4052-B6E3-65D5C69F86C6}"/>
          </ac:picMkLst>
        </pc:picChg>
      </pc:sldChg>
      <pc:sldMasterChg chg="delSldLayout">
        <pc:chgData name="Dena Gouweloos" userId="87f1ba4cd5301374" providerId="LiveId" clId="{C8F96C30-585E-4E35-8ADC-7962B83A2E04}" dt="2022-05-03T16:17:55.903" v="31" actId="2696"/>
        <pc:sldMasterMkLst>
          <pc:docMk/>
          <pc:sldMasterMk cId="4165571031" sldId="2147483673"/>
        </pc:sldMasterMkLst>
        <pc:sldLayoutChg chg="del">
          <pc:chgData name="Dena Gouweloos" userId="87f1ba4cd5301374" providerId="LiveId" clId="{C8F96C30-585E-4E35-8ADC-7962B83A2E04}" dt="2022-05-03T16:17:55.903" v="31" actId="2696"/>
          <pc:sldLayoutMkLst>
            <pc:docMk/>
            <pc:sldMasterMk cId="4165571031" sldId="2147483673"/>
            <pc:sldLayoutMk cId="2937968316" sldId="214748368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4BE1A-A875-41C0-ADED-13D0811ADF60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58937D8-EC4B-48F8-A9BB-38A9E8E9E7F0}">
      <dgm:prSet phldrT="[Text]" custT="1"/>
      <dgm:spPr/>
      <dgm:t>
        <a:bodyPr/>
        <a:lstStyle/>
        <a:p>
          <a:r>
            <a:rPr lang="en-CA" sz="1600" dirty="0"/>
            <a:t>Cost of Capital</a:t>
          </a:r>
        </a:p>
      </dgm:t>
    </dgm:pt>
    <dgm:pt modelId="{43C555C6-6D64-47D1-9340-16BBE3406975}" type="parTrans" cxnId="{3A0514A5-2DB3-4E76-B0D1-793CF7051D1F}">
      <dgm:prSet/>
      <dgm:spPr/>
      <dgm:t>
        <a:bodyPr/>
        <a:lstStyle/>
        <a:p>
          <a:endParaRPr lang="en-CA"/>
        </a:p>
      </dgm:t>
    </dgm:pt>
    <dgm:pt modelId="{77340772-D98C-45F0-A0A6-C1E936AF8090}" type="sibTrans" cxnId="{3A0514A5-2DB3-4E76-B0D1-793CF7051D1F}">
      <dgm:prSet/>
      <dgm:spPr/>
      <dgm:t>
        <a:bodyPr/>
        <a:lstStyle/>
        <a:p>
          <a:endParaRPr lang="en-CA"/>
        </a:p>
      </dgm:t>
    </dgm:pt>
    <dgm:pt modelId="{9309B211-F535-479F-9560-275B14ACAC8D}">
      <dgm:prSet phldrT="[Text]" custT="1"/>
      <dgm:spPr/>
      <dgm:t>
        <a:bodyPr/>
        <a:lstStyle/>
        <a:p>
          <a:r>
            <a:rPr lang="en-CA" sz="1600" dirty="0"/>
            <a:t>Utility Savings Inflation</a:t>
          </a:r>
        </a:p>
      </dgm:t>
    </dgm:pt>
    <dgm:pt modelId="{1D236996-046F-4BA5-B4A4-DF8693D82966}" type="parTrans" cxnId="{4CF9EDCE-B6EA-4DF0-8D04-33636015F4BB}">
      <dgm:prSet/>
      <dgm:spPr/>
      <dgm:t>
        <a:bodyPr/>
        <a:lstStyle/>
        <a:p>
          <a:endParaRPr lang="en-CA"/>
        </a:p>
      </dgm:t>
    </dgm:pt>
    <dgm:pt modelId="{EA87E135-3DA1-4701-8441-0F21ED385318}" type="sibTrans" cxnId="{4CF9EDCE-B6EA-4DF0-8D04-33636015F4BB}">
      <dgm:prSet/>
      <dgm:spPr/>
      <dgm:t>
        <a:bodyPr/>
        <a:lstStyle/>
        <a:p>
          <a:endParaRPr lang="en-CA"/>
        </a:p>
      </dgm:t>
    </dgm:pt>
    <dgm:pt modelId="{2280B686-D9BE-43D0-8C37-E1DE69041BB3}">
      <dgm:prSet phldrT="[Text]" custT="1"/>
      <dgm:spPr/>
      <dgm:t>
        <a:bodyPr/>
        <a:lstStyle/>
        <a:p>
          <a:r>
            <a:rPr lang="en-CA" sz="1600" dirty="0"/>
            <a:t>Depreciation</a:t>
          </a:r>
        </a:p>
      </dgm:t>
    </dgm:pt>
    <dgm:pt modelId="{F77A3C71-3A1F-4136-99AF-1F145F5FDAE0}" type="parTrans" cxnId="{D7B0C9BE-E597-4266-B58C-D332CAE1FE0E}">
      <dgm:prSet/>
      <dgm:spPr/>
      <dgm:t>
        <a:bodyPr/>
        <a:lstStyle/>
        <a:p>
          <a:endParaRPr lang="en-CA"/>
        </a:p>
      </dgm:t>
    </dgm:pt>
    <dgm:pt modelId="{538D9B14-990B-4C4E-8974-AF4D5DCDC141}" type="sibTrans" cxnId="{D7B0C9BE-E597-4266-B58C-D332CAE1FE0E}">
      <dgm:prSet/>
      <dgm:spPr/>
      <dgm:t>
        <a:bodyPr/>
        <a:lstStyle/>
        <a:p>
          <a:endParaRPr lang="en-CA"/>
        </a:p>
      </dgm:t>
    </dgm:pt>
    <dgm:pt modelId="{4B65C1CC-6F13-461D-BD42-6399646481E7}">
      <dgm:prSet phldrT="[Text]" custT="1"/>
      <dgm:spPr/>
      <dgm:t>
        <a:bodyPr/>
        <a:lstStyle/>
        <a:p>
          <a:r>
            <a:rPr lang="en-CA" sz="2000" b="1" dirty="0">
              <a:solidFill>
                <a:schemeClr val="bg2">
                  <a:lumMod val="50000"/>
                </a:schemeClr>
              </a:solidFill>
            </a:rPr>
            <a:t>IRR Over lifecycle</a:t>
          </a:r>
        </a:p>
      </dgm:t>
    </dgm:pt>
    <dgm:pt modelId="{7168B94F-A065-4FB0-97BA-85E71ED560D1}" type="parTrans" cxnId="{FE5A577A-ECCD-4375-A67E-035B2CB35F37}">
      <dgm:prSet/>
      <dgm:spPr/>
      <dgm:t>
        <a:bodyPr/>
        <a:lstStyle/>
        <a:p>
          <a:endParaRPr lang="en-CA"/>
        </a:p>
      </dgm:t>
    </dgm:pt>
    <dgm:pt modelId="{8C3F9867-6A90-45CE-80F8-492F716756B6}" type="sibTrans" cxnId="{FE5A577A-ECCD-4375-A67E-035B2CB35F37}">
      <dgm:prSet/>
      <dgm:spPr/>
      <dgm:t>
        <a:bodyPr/>
        <a:lstStyle/>
        <a:p>
          <a:endParaRPr lang="en-CA"/>
        </a:p>
      </dgm:t>
    </dgm:pt>
    <dgm:pt modelId="{571E1A5E-1F5E-4941-B9D2-7BCEB9FF1A59}" type="pres">
      <dgm:prSet presAssocID="{7284BE1A-A875-41C0-ADED-13D0811ADF60}" presName="Name0" presStyleCnt="0">
        <dgm:presLayoutVars>
          <dgm:chMax val="4"/>
          <dgm:resizeHandles val="exact"/>
        </dgm:presLayoutVars>
      </dgm:prSet>
      <dgm:spPr/>
    </dgm:pt>
    <dgm:pt modelId="{76D86DC1-9D3F-4050-8A24-2582C9C6D112}" type="pres">
      <dgm:prSet presAssocID="{7284BE1A-A875-41C0-ADED-13D0811ADF60}" presName="ellipse" presStyleLbl="trBgShp" presStyleIdx="0" presStyleCnt="1" custScaleX="77973" custScaleY="79702" custLinFactNeighborY="14900"/>
      <dgm:spPr/>
    </dgm:pt>
    <dgm:pt modelId="{15842C50-6D6A-4D11-AE94-11EF820EECA7}" type="pres">
      <dgm:prSet presAssocID="{7284BE1A-A875-41C0-ADED-13D0811ADF60}" presName="arrow1" presStyleLbl="fgShp" presStyleIdx="0" presStyleCnt="1" custLinFactY="-10436" custLinFactNeighborX="6291" custLinFactNeighborY="-100000"/>
      <dgm:spPr/>
    </dgm:pt>
    <dgm:pt modelId="{3C5F9BF7-A755-4E6A-ABC3-5929964B9385}" type="pres">
      <dgm:prSet presAssocID="{7284BE1A-A875-41C0-ADED-13D0811ADF60}" presName="rectangle" presStyleLbl="revTx" presStyleIdx="0" presStyleCnt="1" custScaleY="46285" custLinFactY="-5025" custLinFactNeighborX="655" custLinFactNeighborY="-100000">
        <dgm:presLayoutVars>
          <dgm:bulletEnabled val="1"/>
        </dgm:presLayoutVars>
      </dgm:prSet>
      <dgm:spPr/>
    </dgm:pt>
    <dgm:pt modelId="{C84FBE49-D53C-4617-8E21-C712F301AE54}" type="pres">
      <dgm:prSet presAssocID="{9309B211-F535-479F-9560-275B14ACAC8D}" presName="item1" presStyleLbl="node1" presStyleIdx="0" presStyleCnt="3" custScaleX="71538" custScaleY="70857" custLinFactNeighborY="-18745">
        <dgm:presLayoutVars>
          <dgm:bulletEnabled val="1"/>
        </dgm:presLayoutVars>
      </dgm:prSet>
      <dgm:spPr/>
    </dgm:pt>
    <dgm:pt modelId="{2794FFD0-A141-4145-88ED-DE04F0667700}" type="pres">
      <dgm:prSet presAssocID="{2280B686-D9BE-43D0-8C37-E1DE69041BB3}" presName="item2" presStyleLbl="node1" presStyleIdx="1" presStyleCnt="3" custScaleX="86494" custScaleY="73606">
        <dgm:presLayoutVars>
          <dgm:bulletEnabled val="1"/>
        </dgm:presLayoutVars>
      </dgm:prSet>
      <dgm:spPr/>
    </dgm:pt>
    <dgm:pt modelId="{AED88778-33CF-4C94-965F-8F0A0C6C0768}" type="pres">
      <dgm:prSet presAssocID="{4B65C1CC-6F13-461D-BD42-6399646481E7}" presName="item3" presStyleLbl="node1" presStyleIdx="2" presStyleCnt="3" custScaleX="69018" custScaleY="64874">
        <dgm:presLayoutVars>
          <dgm:bulletEnabled val="1"/>
        </dgm:presLayoutVars>
      </dgm:prSet>
      <dgm:spPr/>
    </dgm:pt>
    <dgm:pt modelId="{1F58FF14-3E83-4BA0-A384-702C78F65913}" type="pres">
      <dgm:prSet presAssocID="{7284BE1A-A875-41C0-ADED-13D0811ADF60}" presName="funnel" presStyleLbl="trAlignAcc1" presStyleIdx="0" presStyleCnt="1" custScaleX="77767" custScaleY="75778" custLinFactNeighborX="342" custLinFactNeighborY="-469"/>
      <dgm:spPr/>
    </dgm:pt>
  </dgm:ptLst>
  <dgm:cxnLst>
    <dgm:cxn modelId="{1CEBD151-28F0-40CC-91BD-AC9E9C631A70}" type="presOf" srcId="{9309B211-F535-479F-9560-275B14ACAC8D}" destId="{2794FFD0-A141-4145-88ED-DE04F0667700}" srcOrd="0" destOrd="0" presId="urn:microsoft.com/office/officeart/2005/8/layout/funnel1"/>
    <dgm:cxn modelId="{FE5A577A-ECCD-4375-A67E-035B2CB35F37}" srcId="{7284BE1A-A875-41C0-ADED-13D0811ADF60}" destId="{4B65C1CC-6F13-461D-BD42-6399646481E7}" srcOrd="3" destOrd="0" parTransId="{7168B94F-A065-4FB0-97BA-85E71ED560D1}" sibTransId="{8C3F9867-6A90-45CE-80F8-492F716756B6}"/>
    <dgm:cxn modelId="{3A0514A5-2DB3-4E76-B0D1-793CF7051D1F}" srcId="{7284BE1A-A875-41C0-ADED-13D0811ADF60}" destId="{E58937D8-EC4B-48F8-A9BB-38A9E8E9E7F0}" srcOrd="0" destOrd="0" parTransId="{43C555C6-6D64-47D1-9340-16BBE3406975}" sibTransId="{77340772-D98C-45F0-A0A6-C1E936AF8090}"/>
    <dgm:cxn modelId="{D4FF19B0-0083-4BB6-AAE1-9B83B19E1D9E}" type="presOf" srcId="{4B65C1CC-6F13-461D-BD42-6399646481E7}" destId="{3C5F9BF7-A755-4E6A-ABC3-5929964B9385}" srcOrd="0" destOrd="0" presId="urn:microsoft.com/office/officeart/2005/8/layout/funnel1"/>
    <dgm:cxn modelId="{7B01DAB1-E415-4C21-B4E2-8CB52F42597E}" type="presOf" srcId="{7284BE1A-A875-41C0-ADED-13D0811ADF60}" destId="{571E1A5E-1F5E-4941-B9D2-7BCEB9FF1A59}" srcOrd="0" destOrd="0" presId="urn:microsoft.com/office/officeart/2005/8/layout/funnel1"/>
    <dgm:cxn modelId="{D7B0C9BE-E597-4266-B58C-D332CAE1FE0E}" srcId="{7284BE1A-A875-41C0-ADED-13D0811ADF60}" destId="{2280B686-D9BE-43D0-8C37-E1DE69041BB3}" srcOrd="2" destOrd="0" parTransId="{F77A3C71-3A1F-4136-99AF-1F145F5FDAE0}" sibTransId="{538D9B14-990B-4C4E-8974-AF4D5DCDC141}"/>
    <dgm:cxn modelId="{A318BBC4-240B-4672-AB9E-0490286565A0}" type="presOf" srcId="{E58937D8-EC4B-48F8-A9BB-38A9E8E9E7F0}" destId="{AED88778-33CF-4C94-965F-8F0A0C6C0768}" srcOrd="0" destOrd="0" presId="urn:microsoft.com/office/officeart/2005/8/layout/funnel1"/>
    <dgm:cxn modelId="{4CF9EDCE-B6EA-4DF0-8D04-33636015F4BB}" srcId="{7284BE1A-A875-41C0-ADED-13D0811ADF60}" destId="{9309B211-F535-479F-9560-275B14ACAC8D}" srcOrd="1" destOrd="0" parTransId="{1D236996-046F-4BA5-B4A4-DF8693D82966}" sibTransId="{EA87E135-3DA1-4701-8441-0F21ED385318}"/>
    <dgm:cxn modelId="{3439B6F7-5697-4AD8-87EA-5E0C57EF17DA}" type="presOf" srcId="{2280B686-D9BE-43D0-8C37-E1DE69041BB3}" destId="{C84FBE49-D53C-4617-8E21-C712F301AE54}" srcOrd="0" destOrd="0" presId="urn:microsoft.com/office/officeart/2005/8/layout/funnel1"/>
    <dgm:cxn modelId="{CCC7943C-4E81-4B30-B339-B2FD2785B1AF}" type="presParOf" srcId="{571E1A5E-1F5E-4941-B9D2-7BCEB9FF1A59}" destId="{76D86DC1-9D3F-4050-8A24-2582C9C6D112}" srcOrd="0" destOrd="0" presId="urn:microsoft.com/office/officeart/2005/8/layout/funnel1"/>
    <dgm:cxn modelId="{E48006B3-038B-46AA-86F6-D84F6F88E4EE}" type="presParOf" srcId="{571E1A5E-1F5E-4941-B9D2-7BCEB9FF1A59}" destId="{15842C50-6D6A-4D11-AE94-11EF820EECA7}" srcOrd="1" destOrd="0" presId="urn:microsoft.com/office/officeart/2005/8/layout/funnel1"/>
    <dgm:cxn modelId="{75D69CDD-3C58-4F78-BE6D-1E5D86D27D5B}" type="presParOf" srcId="{571E1A5E-1F5E-4941-B9D2-7BCEB9FF1A59}" destId="{3C5F9BF7-A755-4E6A-ABC3-5929964B9385}" srcOrd="2" destOrd="0" presId="urn:microsoft.com/office/officeart/2005/8/layout/funnel1"/>
    <dgm:cxn modelId="{AB2BD8A6-975A-4C64-A1BE-CB31DC1CFE39}" type="presParOf" srcId="{571E1A5E-1F5E-4941-B9D2-7BCEB9FF1A59}" destId="{C84FBE49-D53C-4617-8E21-C712F301AE54}" srcOrd="3" destOrd="0" presId="urn:microsoft.com/office/officeart/2005/8/layout/funnel1"/>
    <dgm:cxn modelId="{D6ED13EF-E32C-44B2-8350-5B6DD157980B}" type="presParOf" srcId="{571E1A5E-1F5E-4941-B9D2-7BCEB9FF1A59}" destId="{2794FFD0-A141-4145-88ED-DE04F0667700}" srcOrd="4" destOrd="0" presId="urn:microsoft.com/office/officeart/2005/8/layout/funnel1"/>
    <dgm:cxn modelId="{3275FB78-D0EA-4D85-9DAB-CEC9583CC3F4}" type="presParOf" srcId="{571E1A5E-1F5E-4941-B9D2-7BCEB9FF1A59}" destId="{AED88778-33CF-4C94-965F-8F0A0C6C0768}" srcOrd="5" destOrd="0" presId="urn:microsoft.com/office/officeart/2005/8/layout/funnel1"/>
    <dgm:cxn modelId="{7BCD56B6-5D20-43F3-B1A1-41B37697BD01}" type="presParOf" srcId="{571E1A5E-1F5E-4941-B9D2-7BCEB9FF1A59}" destId="{1F58FF14-3E83-4BA0-A384-702C78F6591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86DC1-9D3F-4050-8A24-2582C9C6D112}">
      <dsp:nvSpPr>
        <dsp:cNvPr id="0" name=""/>
        <dsp:cNvSpPr/>
      </dsp:nvSpPr>
      <dsp:spPr>
        <a:xfrm>
          <a:off x="2353984" y="566494"/>
          <a:ext cx="3406484" cy="12092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42C50-6D6A-4D11-AE94-11EF820EECA7}">
      <dsp:nvSpPr>
        <dsp:cNvPr id="0" name=""/>
        <dsp:cNvSpPr/>
      </dsp:nvSpPr>
      <dsp:spPr>
        <a:xfrm>
          <a:off x="3693930" y="3303202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F9BF7-A755-4E6A-ABC3-5929964B9385}">
      <dsp:nvSpPr>
        <dsp:cNvPr id="0" name=""/>
        <dsp:cNvSpPr/>
      </dsp:nvSpPr>
      <dsp:spPr>
        <a:xfrm>
          <a:off x="2058619" y="3540929"/>
          <a:ext cx="4064000" cy="470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schemeClr val="bg2">
                  <a:lumMod val="50000"/>
                </a:schemeClr>
              </a:solidFill>
            </a:rPr>
            <a:t>IRR Over lifecycle</a:t>
          </a:r>
        </a:p>
      </dsp:txBody>
      <dsp:txXfrm>
        <a:off x="2058619" y="3540929"/>
        <a:ext cx="4064000" cy="470255"/>
      </dsp:txXfrm>
    </dsp:sp>
    <dsp:sp modelId="{C84FBE49-D53C-4617-8E21-C712F301AE54}">
      <dsp:nvSpPr>
        <dsp:cNvPr id="0" name=""/>
        <dsp:cNvSpPr/>
      </dsp:nvSpPr>
      <dsp:spPr>
        <a:xfrm>
          <a:off x="3678053" y="1757245"/>
          <a:ext cx="1090239" cy="10798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Depreciation</a:t>
          </a:r>
        </a:p>
      </dsp:txBody>
      <dsp:txXfrm>
        <a:off x="3837715" y="1915387"/>
        <a:ext cx="770915" cy="763576"/>
      </dsp:txXfrm>
    </dsp:sp>
    <dsp:sp modelId="{2794FFD0-A141-4145-88ED-DE04F0667700}">
      <dsp:nvSpPr>
        <dsp:cNvPr id="0" name=""/>
        <dsp:cNvSpPr/>
      </dsp:nvSpPr>
      <dsp:spPr>
        <a:xfrm>
          <a:off x="2473582" y="878633"/>
          <a:ext cx="1318168" cy="1121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Utility Savings Inflation</a:t>
          </a:r>
        </a:p>
      </dsp:txBody>
      <dsp:txXfrm>
        <a:off x="2666623" y="1042910"/>
        <a:ext cx="932086" cy="793201"/>
      </dsp:txXfrm>
    </dsp:sp>
    <dsp:sp modelId="{AED88778-33CF-4C94-965F-8F0A0C6C0768}">
      <dsp:nvSpPr>
        <dsp:cNvPr id="0" name=""/>
        <dsp:cNvSpPr/>
      </dsp:nvSpPr>
      <dsp:spPr>
        <a:xfrm>
          <a:off x="4164616" y="576701"/>
          <a:ext cx="1051834" cy="988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Cost of Capital</a:t>
          </a:r>
        </a:p>
      </dsp:txBody>
      <dsp:txXfrm>
        <a:off x="4318654" y="721490"/>
        <a:ext cx="743758" cy="699101"/>
      </dsp:txXfrm>
    </dsp:sp>
    <dsp:sp modelId="{1F58FF14-3E83-4BA0-A384-702C78F65913}">
      <dsp:nvSpPr>
        <dsp:cNvPr id="0" name=""/>
        <dsp:cNvSpPr/>
      </dsp:nvSpPr>
      <dsp:spPr>
        <a:xfrm>
          <a:off x="2236618" y="441766"/>
          <a:ext cx="3687192" cy="287431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401EF-2E4F-4719-90D9-29B3C3C9D031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248D1-6F48-444F-B36C-113BA493C20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434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0614-9BB5-4AA9-8219-0B9F6320D3B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335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6017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8467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4280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642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7877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928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2761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0614-9BB5-4AA9-8219-0B9F6320D3BF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261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727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987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907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227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0059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229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depreciation creates a loss that ensures you save for its replacement)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1727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48D1-6F48-444F-B36C-113BA493C203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215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184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238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847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39C246-C248-4351-9D38-88EA60C9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6BFD-0468-452C-8E93-612796B0855C}" type="datetimeFigureOut">
              <a:rPr lang="ko-KR" altLang="en-US" smtClean="0"/>
              <a:t>2022-05-03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AFD489-0747-4A2B-9863-3DBDFC86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61586B-01E3-4644-A852-F8A59108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885-F02A-4FD5-B839-7A201307549F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D82E0178-42F0-4739-83C4-68B21ABE6D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5960" y="771748"/>
            <a:ext cx="4797840" cy="5314504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9113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사용자 레이아웃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39C246-C248-4351-9D38-88EA60C9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06BFD-0468-452C-8E93-612796B0855C}" type="datetimeFigureOut">
              <a:rPr lang="ko-KR" altLang="en-US" smtClean="0"/>
              <a:t>2022-05-03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AFD489-0747-4A2B-9863-3DBDFC86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61586B-01E3-4644-A852-F8A59108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F1885-F02A-4FD5-B839-7A201307549F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82D6756-DD6C-432F-B195-6AB001E5F0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2550" y="0"/>
            <a:ext cx="4248150" cy="6858000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773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/>
          <p:cNvSpPr>
            <a:spLocks noGrp="1"/>
          </p:cNvSpPr>
          <p:nvPr>
            <p:ph type="pic" sz="quarter" idx="13"/>
          </p:nvPr>
        </p:nvSpPr>
        <p:spPr>
          <a:xfrm>
            <a:off x="0" y="914400"/>
            <a:ext cx="5522941" cy="5472753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71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47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526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364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174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92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231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450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769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BFD4-81C7-4727-A317-2103F75C04A7}" type="datetimeFigureOut">
              <a:rPr lang="en-CA" smtClean="0"/>
              <a:t>2022-05-03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6FE7-E5EF-46C5-8ED8-5B8C246FF6E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557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C38AE-97EB-E94E-8277-01CF165BECB0}"/>
              </a:ext>
            </a:extLst>
          </p:cNvPr>
          <p:cNvSpPr/>
          <p:nvPr/>
        </p:nvSpPr>
        <p:spPr>
          <a:xfrm>
            <a:off x="-6168" y="-9226"/>
            <a:ext cx="5513696" cy="6877509"/>
          </a:xfrm>
          <a:prstGeom prst="rect">
            <a:avLst/>
          </a:prstGeom>
          <a:solidFill>
            <a:srgbClr val="88B37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제목 2"/>
          <p:cNvSpPr txBox="1">
            <a:spLocks/>
          </p:cNvSpPr>
          <p:nvPr/>
        </p:nvSpPr>
        <p:spPr>
          <a:xfrm>
            <a:off x="6096000" y="148590"/>
            <a:ext cx="5933704" cy="4236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b="1" spc="600" dirty="0">
                <a:solidFill>
                  <a:srgbClr val="88B373"/>
                </a:solidFill>
              </a:rPr>
              <a:t>BUSINESS </a:t>
            </a:r>
          </a:p>
          <a:p>
            <a:r>
              <a:rPr lang="en-CA" sz="5400" b="1" spc="600" dirty="0">
                <a:solidFill>
                  <a:srgbClr val="88B373"/>
                </a:solidFill>
              </a:rPr>
              <a:t>CASE ANALYSIS</a:t>
            </a:r>
          </a:p>
          <a:p>
            <a:r>
              <a:rPr lang="en-CA" sz="2000" dirty="0">
                <a:solidFill>
                  <a:srgbClr val="41535B"/>
                </a:solidFill>
                <a:latin typeface="+mn-lt"/>
              </a:rPr>
              <a:t>SPEAKER:</a:t>
            </a:r>
            <a:r>
              <a:rPr lang="en-CA" sz="3200" dirty="0">
                <a:solidFill>
                  <a:srgbClr val="41535B"/>
                </a:solidFill>
              </a:rPr>
              <a:t> </a:t>
            </a:r>
            <a:r>
              <a:rPr lang="en-CA" sz="3000" b="1" dirty="0">
                <a:solidFill>
                  <a:srgbClr val="41535B"/>
                </a:solidFill>
              </a:rPr>
              <a:t>Ian Sinclair, Ian Sinclair </a:t>
            </a:r>
            <a:br>
              <a:rPr lang="en-CA" sz="3000" b="1" dirty="0">
                <a:solidFill>
                  <a:srgbClr val="41535B"/>
                </a:solidFill>
              </a:rPr>
            </a:br>
            <a:r>
              <a:rPr lang="en-CA" sz="3000" b="1" dirty="0">
                <a:solidFill>
                  <a:srgbClr val="41535B"/>
                </a:solidFill>
              </a:rPr>
              <a:t>Energy Management Consultant</a:t>
            </a:r>
            <a:endParaRPr lang="ko-KR" altLang="en-US" sz="3000" b="1" dirty="0">
              <a:solidFill>
                <a:srgbClr val="41535B"/>
              </a:solidFill>
            </a:endParaRPr>
          </a:p>
        </p:txBody>
      </p:sp>
      <p:pic>
        <p:nvPicPr>
          <p:cNvPr id="4" name="Picture Placeholder 3" descr="A high angle view of a city&#10;&#10;Description automatically generated with low confidence">
            <a:extLst>
              <a:ext uri="{FF2B5EF4-FFF2-40B4-BE49-F238E27FC236}">
                <a16:creationId xmlns:a16="http://schemas.microsoft.com/office/drawing/2014/main" id="{A1CA1EBA-4CCC-6347-BCE7-7FA3CAAFA0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9" r="20567" b="11719"/>
          <a:stretch/>
        </p:blipFill>
        <p:spPr>
          <a:xfrm>
            <a:off x="-6169" y="-9227"/>
            <a:ext cx="5513696" cy="6877510"/>
          </a:xfrm>
        </p:spPr>
      </p:pic>
      <p:sp>
        <p:nvSpPr>
          <p:cNvPr id="6" name="제목 2">
            <a:extLst>
              <a:ext uri="{FF2B5EF4-FFF2-40B4-BE49-F238E27FC236}">
                <a16:creationId xmlns:a16="http://schemas.microsoft.com/office/drawing/2014/main" id="{A756B19B-09C6-3349-97FE-8DDBD1BB432B}"/>
              </a:ext>
            </a:extLst>
          </p:cNvPr>
          <p:cNvSpPr txBox="1">
            <a:spLocks/>
          </p:cNvSpPr>
          <p:nvPr/>
        </p:nvSpPr>
        <p:spPr>
          <a:xfrm>
            <a:off x="508373" y="1551528"/>
            <a:ext cx="4484613" cy="2092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8000" b="1" spc="600" dirty="0">
                <a:solidFill>
                  <a:schemeClr val="bg1"/>
                </a:solidFill>
              </a:rPr>
              <a:t>NEXT UP</a:t>
            </a:r>
            <a:endParaRPr lang="ko-KR" altLang="en-US" sz="8000" b="1" spc="600" dirty="0">
              <a:solidFill>
                <a:schemeClr val="bg1"/>
              </a:solidFill>
            </a:endParaRPr>
          </a:p>
        </p:txBody>
      </p:sp>
      <p:pic>
        <p:nvPicPr>
          <p:cNvPr id="10" name="그림 개체 틀 42">
            <a:extLst>
              <a:ext uri="{FF2B5EF4-FFF2-40B4-BE49-F238E27FC236}">
                <a16:creationId xmlns:a16="http://schemas.microsoft.com/office/drawing/2014/main" id="{96CCF5DD-F85C-DB4E-9868-3D160FD790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 t="1942" r="22697" b="48094"/>
          <a:stretch/>
        </p:blipFill>
        <p:spPr>
          <a:xfrm>
            <a:off x="9062852" y="3743227"/>
            <a:ext cx="2586297" cy="2586297"/>
          </a:xfrm>
          <a:prstGeom prst="ellipse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46D07E6-B0A3-4EE6-B53F-8E2884ECB958}"/>
              </a:ext>
            </a:extLst>
          </p:cNvPr>
          <p:cNvGrpSpPr/>
          <p:nvPr/>
        </p:nvGrpSpPr>
        <p:grpSpPr>
          <a:xfrm>
            <a:off x="293635" y="5823784"/>
            <a:ext cx="4895729" cy="833676"/>
            <a:chOff x="293635" y="5823784"/>
            <a:chExt cx="4895729" cy="833676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ACFA4B6B-73ED-41BD-B8C0-0F36B3F48C4C}"/>
                </a:ext>
              </a:extLst>
            </p:cNvPr>
            <p:cNvSpPr/>
            <p:nvPr/>
          </p:nvSpPr>
          <p:spPr>
            <a:xfrm>
              <a:off x="293635" y="5823784"/>
              <a:ext cx="4895729" cy="8336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16D6CF-F771-4305-B105-56499104FC97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36" y="6066669"/>
              <a:ext cx="1518265" cy="353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2B70492E-7F40-4C53-9B56-ED4FA894F6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2474" y="6162057"/>
              <a:ext cx="800526" cy="13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Logo, company name&#10;&#10;Description automatically generated">
              <a:extLst>
                <a:ext uri="{FF2B5EF4-FFF2-40B4-BE49-F238E27FC236}">
                  <a16:creationId xmlns:a16="http://schemas.microsoft.com/office/drawing/2014/main" id="{4413DE39-43B7-4FC6-B6B5-AF6A80D74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454" y="5940634"/>
              <a:ext cx="380118" cy="595297"/>
            </a:xfrm>
            <a:prstGeom prst="rect">
              <a:avLst/>
            </a:prstGeom>
          </p:spPr>
        </p:pic>
        <p:pic>
          <p:nvPicPr>
            <p:cNvPr id="22" name="Picture 21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56379ACF-0381-42BF-AD16-BCA96CB13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213" y="5958101"/>
              <a:ext cx="1145316" cy="539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4364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B6DCD5D-162E-4052-B6E3-65D5C69F86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2" r="29352"/>
          <a:stretch/>
        </p:blipFill>
        <p:spPr>
          <a:xfrm>
            <a:off x="6591300" y="0"/>
            <a:ext cx="4248150" cy="6858000"/>
          </a:xfr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EB4A1A-011A-4933-BA9B-B09088CDAC12}"/>
              </a:ext>
            </a:extLst>
          </p:cNvPr>
          <p:cNvSpPr txBox="1">
            <a:spLocks/>
          </p:cNvSpPr>
          <p:nvPr/>
        </p:nvSpPr>
        <p:spPr>
          <a:xfrm>
            <a:off x="915066" y="3691911"/>
            <a:ext cx="4988120" cy="43333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Much more useful number. What’s your current ROI for money sitting in the bank? Your potential mortgage rate? 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Invest based on most valuable outcome for financial sources</a:t>
            </a: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461D6-92ED-4CAB-AAEE-088C7833B870}"/>
              </a:ext>
            </a:extLst>
          </p:cNvPr>
          <p:cNvSpPr txBox="1"/>
          <p:nvPr/>
        </p:nvSpPr>
        <p:spPr>
          <a:xfrm>
            <a:off x="915066" y="2244821"/>
            <a:ext cx="85344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Return on Investment </a:t>
            </a:r>
          </a:p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(ROI)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6F2C80-2E7A-42D5-8725-C5C7034687A1}"/>
              </a:ext>
            </a:extLst>
          </p:cNvPr>
          <p:cNvSpPr txBox="1"/>
          <p:nvPr/>
        </p:nvSpPr>
        <p:spPr>
          <a:xfrm>
            <a:off x="780962" y="1109089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2. </a:t>
            </a:r>
            <a:r>
              <a:rPr lang="en-US" altLang="ko-KR" sz="5400" spc="-150" dirty="0">
                <a:solidFill>
                  <a:srgbClr val="88B373"/>
                </a:solidFill>
                <a:latin typeface="Calibri Light" panose="020F0302020204030204"/>
              </a:rPr>
              <a:t>What’s Good? 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938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1104345" y="2589364"/>
            <a:ext cx="8857711" cy="44357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Must think about time. Why? </a:t>
            </a:r>
          </a:p>
          <a:p>
            <a:pPr marL="0" indent="0">
              <a:buNone/>
            </a:pP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Equipment has a fixed lifetime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Money costs money when you borrow it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Accountants use depreciation to manage equipment replacements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Inflation….valuations reduce over time, yet savings’ value increases accordingly. </a:t>
            </a:r>
          </a:p>
          <a:p>
            <a:endParaRPr lang="en-US" sz="2000" i="1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Need to understand accounting rules for your organization…and I am no CFA</a:t>
            </a: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C6DDF-2B7C-DC46-BE7C-769E40ECBF55}"/>
              </a:ext>
            </a:extLst>
          </p:cNvPr>
          <p:cNvSpPr txBox="1"/>
          <p:nvPr/>
        </p:nvSpPr>
        <p:spPr>
          <a:xfrm>
            <a:off x="1009844" y="1816193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Introducing Time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989CC-1AF0-F446-8758-9DE8871303CD}"/>
              </a:ext>
            </a:extLst>
          </p:cNvPr>
          <p:cNvSpPr txBox="1"/>
          <p:nvPr/>
        </p:nvSpPr>
        <p:spPr>
          <a:xfrm>
            <a:off x="1009844" y="928146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3. </a:t>
            </a:r>
            <a:r>
              <a:rPr lang="en-US" altLang="ko-KR" sz="5400" spc="-150" dirty="0">
                <a:solidFill>
                  <a:srgbClr val="88B373"/>
                </a:solidFill>
                <a:latin typeface="Calibri Light" panose="020F0302020204030204"/>
              </a:rPr>
              <a:t>Assessing Success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28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1079373" y="2770367"/>
            <a:ext cx="4185571" cy="43333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Multiple routes in to finding money to spend: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1. Grant money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2. Borrow and invest, or</a:t>
            </a:r>
          </a:p>
          <a:p>
            <a:pPr marL="271463" indent="-26035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3. Have capital investment introduced via financial service offering (e.g. 3rd party financing, equipment lease, service provision)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C6DDF-2B7C-DC46-BE7C-769E40ECBF55}"/>
              </a:ext>
            </a:extLst>
          </p:cNvPr>
          <p:cNvSpPr txBox="1"/>
          <p:nvPr/>
        </p:nvSpPr>
        <p:spPr>
          <a:xfrm>
            <a:off x="1079373" y="1966214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Source of Money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989CC-1AF0-F446-8758-9DE8871303CD}"/>
              </a:ext>
            </a:extLst>
          </p:cNvPr>
          <p:cNvSpPr txBox="1"/>
          <p:nvPr/>
        </p:nvSpPr>
        <p:spPr>
          <a:xfrm>
            <a:off x="945269" y="830482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Calibri Light" panose="020F0302020204030204"/>
              </a:rPr>
              <a:t>3. Assessing Success</a:t>
            </a:r>
            <a:endParaRPr lang="ko-KR" altLang="en-US" sz="5400" spc="-150" dirty="0">
              <a:solidFill>
                <a:srgbClr val="88B373"/>
              </a:solidFill>
              <a:latin typeface="Calibri Light" panose="020F0302020204030204"/>
            </a:endParaRPr>
          </a:p>
        </p:txBody>
      </p:sp>
      <p:pic>
        <p:nvPicPr>
          <p:cNvPr id="1026" name="Picture 2" descr="YouÍll Never Guess Why the Dollar Sign in an S | Southern Living">
            <a:extLst>
              <a:ext uri="{FF2B5EF4-FFF2-40B4-BE49-F238E27FC236}">
                <a16:creationId xmlns:a16="http://schemas.microsoft.com/office/drawing/2014/main" id="{3B1D97F4-4C3F-554E-8EB0-C020B7AF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79" y="1966214"/>
            <a:ext cx="4989417" cy="33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581664" y="2714821"/>
            <a:ext cx="5438746" cy="40334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If you borrow the money, must account for interest &amp; how long you will pay it for</a:t>
            </a:r>
          </a:p>
          <a:p>
            <a:pPr lvl="0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Back to the equipment’s lifecycle: borrowing is over a fixed time period (note: 20 years is often a time limit that accountants worry about exceeding)</a:t>
            </a:r>
          </a:p>
          <a:p>
            <a:pPr lvl="0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Take same time period as the expected lifecycle of the equipment. If the ROI process is +ve to you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after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paying the interest by the end….seems a decent measure of success</a:t>
            </a:r>
          </a:p>
          <a:p>
            <a:pPr lvl="0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Enter the spreadsheet…..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C6DDF-2B7C-DC46-BE7C-769E40ECBF55}"/>
              </a:ext>
            </a:extLst>
          </p:cNvPr>
          <p:cNvSpPr txBox="1"/>
          <p:nvPr/>
        </p:nvSpPr>
        <p:spPr>
          <a:xfrm>
            <a:off x="645803" y="1666806"/>
            <a:ext cx="1165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000" spc="-150" dirty="0">
                <a:solidFill>
                  <a:srgbClr val="41535B"/>
                </a:solidFill>
                <a:latin typeface="+mj-lt"/>
              </a:rPr>
              <a:t>Introducing Borrowing Costs</a:t>
            </a:r>
            <a:endParaRPr lang="ko-KR" altLang="en-US" sz="40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989CC-1AF0-F446-8758-9DE8871303CD}"/>
              </a:ext>
            </a:extLst>
          </p:cNvPr>
          <p:cNvSpPr txBox="1"/>
          <p:nvPr/>
        </p:nvSpPr>
        <p:spPr>
          <a:xfrm>
            <a:off x="645803" y="699324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Calibri Light" panose="020F0302020204030204"/>
              </a:rPr>
              <a:t>3. Assessing Success</a:t>
            </a:r>
            <a:endParaRPr lang="ko-KR" altLang="en-US" sz="5400" spc="-150" dirty="0">
              <a:solidFill>
                <a:srgbClr val="88B373"/>
              </a:solidFill>
              <a:latin typeface="Calibri Light" panose="020F0302020204030204"/>
            </a:endParaRPr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C91F7591-EF2F-41E5-89DF-9EA0B5E84A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0" r="29480"/>
          <a:stretch/>
        </p:blipFill>
        <p:spPr>
          <a:xfrm>
            <a:off x="6591300" y="0"/>
            <a:ext cx="4248150" cy="6858000"/>
          </a:xfrm>
        </p:spPr>
      </p:pic>
    </p:spTree>
    <p:extLst>
      <p:ext uri="{BB962C8B-B14F-4D97-AF65-F5344CB8AC3E}">
        <p14:creationId xmlns:p14="http://schemas.microsoft.com/office/powerpoint/2010/main" val="28061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C6DDF-2B7C-DC46-BE7C-769E40ECBF55}"/>
              </a:ext>
            </a:extLst>
          </p:cNvPr>
          <p:cNvSpPr txBox="1"/>
          <p:nvPr/>
        </p:nvSpPr>
        <p:spPr>
          <a:xfrm>
            <a:off x="469395" y="1239263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Lifecycle Analysis – Declining Balance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989CC-1AF0-F446-8758-9DE8871303CD}"/>
              </a:ext>
            </a:extLst>
          </p:cNvPr>
          <p:cNvSpPr txBox="1"/>
          <p:nvPr/>
        </p:nvSpPr>
        <p:spPr>
          <a:xfrm>
            <a:off x="402344" y="166114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Calibri Light" panose="020F0302020204030204"/>
              </a:rPr>
              <a:t>3. Assessing Success</a:t>
            </a:r>
            <a:endParaRPr lang="ko-KR" altLang="en-US" sz="5400" spc="-150" dirty="0">
              <a:solidFill>
                <a:srgbClr val="88B373"/>
              </a:solidFill>
              <a:latin typeface="Calibri Light" panose="020F030202020403020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1F18B09-4BCF-F643-9DE1-4F3AAAB03F7D}"/>
              </a:ext>
            </a:extLst>
          </p:cNvPr>
          <p:cNvSpPr txBox="1">
            <a:spLocks/>
          </p:cNvSpPr>
          <p:nvPr/>
        </p:nvSpPr>
        <p:spPr>
          <a:xfrm>
            <a:off x="469395" y="5585533"/>
            <a:ext cx="10157219" cy="1272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Can make much more complex (depreciation value, tax implications, your input vs. borrowed input: equity/debt)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7C5EC0-3D90-8D44-B2F6-7A41DCDD1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34630"/>
              </p:ext>
            </p:extLst>
          </p:nvPr>
        </p:nvGraphicFramePr>
        <p:xfrm>
          <a:off x="341005" y="2372381"/>
          <a:ext cx="10413997" cy="3098800"/>
        </p:xfrm>
        <a:graphic>
          <a:graphicData uri="http://schemas.openxmlformats.org/drawingml/2006/table">
            <a:tbl>
              <a:tblPr/>
              <a:tblGrid>
                <a:gridCol w="2026440">
                  <a:extLst>
                    <a:ext uri="{9D8B030D-6E8A-4147-A177-3AD203B41FA5}">
                      <a16:colId xmlns:a16="http://schemas.microsoft.com/office/drawing/2014/main" val="127672085"/>
                    </a:ext>
                  </a:extLst>
                </a:gridCol>
                <a:gridCol w="949894">
                  <a:extLst>
                    <a:ext uri="{9D8B030D-6E8A-4147-A177-3AD203B41FA5}">
                      <a16:colId xmlns:a16="http://schemas.microsoft.com/office/drawing/2014/main" val="1695483575"/>
                    </a:ext>
                  </a:extLst>
                </a:gridCol>
                <a:gridCol w="826407">
                  <a:extLst>
                    <a:ext uri="{9D8B030D-6E8A-4147-A177-3AD203B41FA5}">
                      <a16:colId xmlns:a16="http://schemas.microsoft.com/office/drawing/2014/main" val="122753855"/>
                    </a:ext>
                  </a:extLst>
                </a:gridCol>
                <a:gridCol w="826407">
                  <a:extLst>
                    <a:ext uri="{9D8B030D-6E8A-4147-A177-3AD203B41FA5}">
                      <a16:colId xmlns:a16="http://schemas.microsoft.com/office/drawing/2014/main" val="27593021"/>
                    </a:ext>
                  </a:extLst>
                </a:gridCol>
                <a:gridCol w="826407">
                  <a:extLst>
                    <a:ext uri="{9D8B030D-6E8A-4147-A177-3AD203B41FA5}">
                      <a16:colId xmlns:a16="http://schemas.microsoft.com/office/drawing/2014/main" val="3994794811"/>
                    </a:ext>
                  </a:extLst>
                </a:gridCol>
                <a:gridCol w="826407">
                  <a:extLst>
                    <a:ext uri="{9D8B030D-6E8A-4147-A177-3AD203B41FA5}">
                      <a16:colId xmlns:a16="http://schemas.microsoft.com/office/drawing/2014/main" val="1419436152"/>
                    </a:ext>
                  </a:extLst>
                </a:gridCol>
                <a:gridCol w="826407">
                  <a:extLst>
                    <a:ext uri="{9D8B030D-6E8A-4147-A177-3AD203B41FA5}">
                      <a16:colId xmlns:a16="http://schemas.microsoft.com/office/drawing/2014/main" val="1169215595"/>
                    </a:ext>
                  </a:extLst>
                </a:gridCol>
                <a:gridCol w="826407">
                  <a:extLst>
                    <a:ext uri="{9D8B030D-6E8A-4147-A177-3AD203B41FA5}">
                      <a16:colId xmlns:a16="http://schemas.microsoft.com/office/drawing/2014/main" val="2685035804"/>
                    </a:ext>
                  </a:extLst>
                </a:gridCol>
                <a:gridCol w="826407">
                  <a:extLst>
                    <a:ext uri="{9D8B030D-6E8A-4147-A177-3AD203B41FA5}">
                      <a16:colId xmlns:a16="http://schemas.microsoft.com/office/drawing/2014/main" val="1092864543"/>
                    </a:ext>
                  </a:extLst>
                </a:gridCol>
                <a:gridCol w="826407">
                  <a:extLst>
                    <a:ext uri="{9D8B030D-6E8A-4147-A177-3AD203B41FA5}">
                      <a16:colId xmlns:a16="http://schemas.microsoft.com/office/drawing/2014/main" val="1704507168"/>
                    </a:ext>
                  </a:extLst>
                </a:gridCol>
                <a:gridCol w="826407">
                  <a:extLst>
                    <a:ext uri="{9D8B030D-6E8A-4147-A177-3AD203B41FA5}">
                      <a16:colId xmlns:a16="http://schemas.microsoft.com/office/drawing/2014/main" val="1187745800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150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Savings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14,000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5753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Maintenance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76401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Inflation Rate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98213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borrowed capital </a:t>
                      </a:r>
                    </a:p>
                  </a:txBody>
                  <a:tcPr marL="9525" marR="857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7016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47596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2968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1369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Opening Balance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(100,000)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(81,385)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70023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(Savings)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14,000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14,140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454460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Costs (Maintenance)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(300)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2234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Payment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(4,315)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33017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$    (81,385)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400" b="1" i="0" u="none" strike="noStrike" dirty="0">
                        <a:solidFill>
                          <a:srgbClr val="70AD4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451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2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C6DDF-2B7C-DC46-BE7C-769E40ECBF55}"/>
              </a:ext>
            </a:extLst>
          </p:cNvPr>
          <p:cNvSpPr txBox="1"/>
          <p:nvPr/>
        </p:nvSpPr>
        <p:spPr>
          <a:xfrm>
            <a:off x="469395" y="1239263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Lifecycle Analysis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989CC-1AF0-F446-8758-9DE8871303CD}"/>
              </a:ext>
            </a:extLst>
          </p:cNvPr>
          <p:cNvSpPr txBox="1"/>
          <p:nvPr/>
        </p:nvSpPr>
        <p:spPr>
          <a:xfrm>
            <a:off x="402344" y="166029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Calibri Light" panose="020F0302020204030204"/>
              </a:rPr>
              <a:t>3. Assessing Success</a:t>
            </a:r>
            <a:endParaRPr lang="ko-KR" altLang="en-US" sz="5400" spc="-150" dirty="0">
              <a:solidFill>
                <a:srgbClr val="88B373"/>
              </a:solidFill>
              <a:latin typeface="Calibri Light" panose="020F030202020403020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C18812-1125-7D4E-A2E9-DD8B965545B8}"/>
              </a:ext>
            </a:extLst>
          </p:cNvPr>
          <p:cNvSpPr txBox="1">
            <a:spLocks/>
          </p:cNvSpPr>
          <p:nvPr/>
        </p:nvSpPr>
        <p:spPr>
          <a:xfrm>
            <a:off x="469395" y="5585533"/>
            <a:ext cx="10157219" cy="1272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Our survey says yes!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88D92D-1CAB-DF43-A56D-F96B72389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30928"/>
              </p:ext>
            </p:extLst>
          </p:nvPr>
        </p:nvGraphicFramePr>
        <p:xfrm>
          <a:off x="402344" y="2594113"/>
          <a:ext cx="10340204" cy="2909135"/>
        </p:xfrm>
        <a:graphic>
          <a:graphicData uri="http://schemas.openxmlformats.org/drawingml/2006/table">
            <a:tbl>
              <a:tblPr/>
              <a:tblGrid>
                <a:gridCol w="1896199">
                  <a:extLst>
                    <a:ext uri="{9D8B030D-6E8A-4147-A177-3AD203B41FA5}">
                      <a16:colId xmlns:a16="http://schemas.microsoft.com/office/drawing/2014/main" val="3154749025"/>
                    </a:ext>
                  </a:extLst>
                </a:gridCol>
                <a:gridCol w="844400">
                  <a:extLst>
                    <a:ext uri="{9D8B030D-6E8A-4147-A177-3AD203B41FA5}">
                      <a16:colId xmlns:a16="http://schemas.microsoft.com/office/drawing/2014/main" val="383554312"/>
                    </a:ext>
                  </a:extLst>
                </a:gridCol>
                <a:gridCol w="773293">
                  <a:extLst>
                    <a:ext uri="{9D8B030D-6E8A-4147-A177-3AD203B41FA5}">
                      <a16:colId xmlns:a16="http://schemas.microsoft.com/office/drawing/2014/main" val="273015744"/>
                    </a:ext>
                  </a:extLst>
                </a:gridCol>
                <a:gridCol w="853289">
                  <a:extLst>
                    <a:ext uri="{9D8B030D-6E8A-4147-A177-3AD203B41FA5}">
                      <a16:colId xmlns:a16="http://schemas.microsoft.com/office/drawing/2014/main" val="3789905284"/>
                    </a:ext>
                  </a:extLst>
                </a:gridCol>
                <a:gridCol w="853289">
                  <a:extLst>
                    <a:ext uri="{9D8B030D-6E8A-4147-A177-3AD203B41FA5}">
                      <a16:colId xmlns:a16="http://schemas.microsoft.com/office/drawing/2014/main" val="3113212080"/>
                    </a:ext>
                  </a:extLst>
                </a:gridCol>
                <a:gridCol w="853289">
                  <a:extLst>
                    <a:ext uri="{9D8B030D-6E8A-4147-A177-3AD203B41FA5}">
                      <a16:colId xmlns:a16="http://schemas.microsoft.com/office/drawing/2014/main" val="1776519510"/>
                    </a:ext>
                  </a:extLst>
                </a:gridCol>
                <a:gridCol w="853289">
                  <a:extLst>
                    <a:ext uri="{9D8B030D-6E8A-4147-A177-3AD203B41FA5}">
                      <a16:colId xmlns:a16="http://schemas.microsoft.com/office/drawing/2014/main" val="1482909405"/>
                    </a:ext>
                  </a:extLst>
                </a:gridCol>
                <a:gridCol w="853289">
                  <a:extLst>
                    <a:ext uri="{9D8B030D-6E8A-4147-A177-3AD203B41FA5}">
                      <a16:colId xmlns:a16="http://schemas.microsoft.com/office/drawing/2014/main" val="1681149660"/>
                    </a:ext>
                  </a:extLst>
                </a:gridCol>
                <a:gridCol w="853289">
                  <a:extLst>
                    <a:ext uri="{9D8B030D-6E8A-4147-A177-3AD203B41FA5}">
                      <a16:colId xmlns:a16="http://schemas.microsoft.com/office/drawing/2014/main" val="2957449774"/>
                    </a:ext>
                  </a:extLst>
                </a:gridCol>
                <a:gridCol w="853289">
                  <a:extLst>
                    <a:ext uri="{9D8B030D-6E8A-4147-A177-3AD203B41FA5}">
                      <a16:colId xmlns:a16="http://schemas.microsoft.com/office/drawing/2014/main" val="3865054772"/>
                    </a:ext>
                  </a:extLst>
                </a:gridCol>
                <a:gridCol w="853289">
                  <a:extLst>
                    <a:ext uri="{9D8B030D-6E8A-4147-A177-3AD203B41FA5}">
                      <a16:colId xmlns:a16="http://schemas.microsoft.com/office/drawing/2014/main" val="3677665717"/>
                    </a:ext>
                  </a:extLst>
                </a:gridCol>
              </a:tblGrid>
              <a:tr h="226531"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9044" marR="81399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100,000 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264599"/>
                  </a:ext>
                </a:extLst>
              </a:tr>
              <a:tr h="226531"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Savings</a:t>
                      </a:r>
                    </a:p>
                  </a:txBody>
                  <a:tcPr marL="9044" marR="81399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14,000 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160034"/>
                  </a:ext>
                </a:extLst>
              </a:tr>
              <a:tr h="226531"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Maintenance</a:t>
                      </a:r>
                    </a:p>
                  </a:txBody>
                  <a:tcPr marL="9044" marR="81399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300 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714493"/>
                  </a:ext>
                </a:extLst>
              </a:tr>
              <a:tr h="226531"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Inflation Rate</a:t>
                      </a:r>
                    </a:p>
                  </a:txBody>
                  <a:tcPr marL="9044" marR="81399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325685"/>
                  </a:ext>
                </a:extLst>
              </a:tr>
              <a:tr h="226531"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of borrowed capital </a:t>
                      </a:r>
                    </a:p>
                  </a:txBody>
                  <a:tcPr marL="9044" marR="81399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604251"/>
                  </a:ext>
                </a:extLst>
              </a:tr>
              <a:tr h="190763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762742"/>
                  </a:ext>
                </a:extLst>
              </a:tr>
              <a:tr h="226531"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044" marR="9044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007981"/>
                  </a:ext>
                </a:extLst>
              </a:tr>
              <a:tr h="226531"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44" marR="9044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120"/>
                  </a:ext>
                </a:extLst>
              </a:tr>
              <a:tr h="226531"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Opening Balance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(100,000)</a:t>
                      </a:r>
                    </a:p>
                  </a:txBody>
                  <a:tcPr marL="9044" marR="9044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(90,615)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(80,630)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(70,013)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(58,733)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(46,755)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(34,045)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(20,565)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(6,276)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8,440 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480464"/>
                  </a:ext>
                </a:extLst>
              </a:tr>
              <a:tr h="226531"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(Savings)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14,000 </a:t>
                      </a:r>
                    </a:p>
                  </a:txBody>
                  <a:tcPr marL="9044" marR="9044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14,140 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14,281 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14,424 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14,568 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14,714 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14,861 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15,010 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15,160 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15,312 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362013"/>
                  </a:ext>
                </a:extLst>
              </a:tr>
              <a:tr h="226531"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Costs (Maintenance)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(300)</a:t>
                      </a:r>
                    </a:p>
                  </a:txBody>
                  <a:tcPr marL="9044" marR="9044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(315)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(331)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(347)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(365)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(383)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(402)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(422)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(443)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(465)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216479"/>
                  </a:ext>
                </a:extLst>
              </a:tr>
              <a:tr h="226531"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Interest Payment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(4,315)</a:t>
                      </a:r>
                    </a:p>
                  </a:txBody>
                  <a:tcPr marL="9044" marR="9044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(3,840)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(3,334)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(2,797)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(2,226)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(1,621)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(979)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(299)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569340"/>
                  </a:ext>
                </a:extLst>
              </a:tr>
              <a:tr h="226531">
                <a:tc>
                  <a:txBody>
                    <a:bodyPr/>
                    <a:lstStyle/>
                    <a:p>
                      <a:pPr algn="r" fontAlgn="b"/>
                      <a:r>
                        <a:rPr lang="en-CA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$   (90,615)</a:t>
                      </a:r>
                    </a:p>
                  </a:txBody>
                  <a:tcPr marL="9044" marR="9044" marT="90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$ (80,630)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$   (70,013)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$   (58,733)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$   (46,755)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$   (34,045)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$   (20,565)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$     (6,276)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 $       8,440 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300" b="1" i="0" u="none" strike="noStrike" dirty="0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 $     23,287 </a:t>
                      </a:r>
                    </a:p>
                  </a:txBody>
                  <a:tcPr marL="9044" marR="9044" marT="904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855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9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1043654" y="2913243"/>
            <a:ext cx="5264277" cy="43333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If someone else is borrowing money, be aware that cost of borrowing, profit motives have consequences to a project’s economics 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Balance that cost against the fact they are potentially insulating you from risk &amp; managing  complex process on your behalf.  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As the asset owner/host, your job is to be aware that ultimately you may end up being responsible for any acquired debt or risk. Be aware. 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C6DDF-2B7C-DC46-BE7C-769E40ECBF55}"/>
              </a:ext>
            </a:extLst>
          </p:cNvPr>
          <p:cNvSpPr txBox="1"/>
          <p:nvPr/>
        </p:nvSpPr>
        <p:spPr>
          <a:xfrm>
            <a:off x="909550" y="1894778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Third Party Funding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989CC-1AF0-F446-8758-9DE8871303CD}"/>
              </a:ext>
            </a:extLst>
          </p:cNvPr>
          <p:cNvSpPr txBox="1"/>
          <p:nvPr/>
        </p:nvSpPr>
        <p:spPr>
          <a:xfrm>
            <a:off x="909550" y="973358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Calibri Light" panose="020F0302020204030204"/>
              </a:rPr>
              <a:t>3. Assessing Success</a:t>
            </a:r>
            <a:endParaRPr lang="ko-KR" altLang="en-US" sz="5400" spc="-150" dirty="0">
              <a:solidFill>
                <a:srgbClr val="88B373"/>
              </a:solidFill>
              <a:latin typeface="Calibri Light" panose="020F0302020204030204"/>
            </a:endParaRPr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FCB30156-935E-458D-9CD4-389460ED65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t="16897" b="2543"/>
          <a:stretch/>
        </p:blipFill>
        <p:spPr>
          <a:xfrm>
            <a:off x="6591300" y="0"/>
            <a:ext cx="4248150" cy="6858000"/>
          </a:xfrm>
        </p:spPr>
      </p:pic>
    </p:spTree>
    <p:extLst>
      <p:ext uri="{BB962C8B-B14F-4D97-AF65-F5344CB8AC3E}">
        <p14:creationId xmlns:p14="http://schemas.microsoft.com/office/powerpoint/2010/main" val="199679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536448" y="2161484"/>
            <a:ext cx="10157219" cy="35224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As I understand &amp; interpret (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engineer-alert!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), we have just demonstrated IRR: this is your ROI after you’ve taken into account relevant factors to your financial situation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If the IRR &gt; business as usual, this is a good outcome/measure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C6DDF-2B7C-DC46-BE7C-769E40ECBF55}"/>
              </a:ext>
            </a:extLst>
          </p:cNvPr>
          <p:cNvSpPr txBox="1"/>
          <p:nvPr/>
        </p:nvSpPr>
        <p:spPr>
          <a:xfrm>
            <a:off x="536448" y="1301846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Internal Rate of Return (IRR)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989CC-1AF0-F446-8758-9DE8871303CD}"/>
              </a:ext>
            </a:extLst>
          </p:cNvPr>
          <p:cNvSpPr txBox="1"/>
          <p:nvPr/>
        </p:nvSpPr>
        <p:spPr>
          <a:xfrm>
            <a:off x="402344" y="166114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Calibri Light" panose="020F0302020204030204"/>
              </a:rPr>
              <a:t>4. Other Names to Be Aware Of </a:t>
            </a:r>
            <a:endParaRPr lang="ko-KR" altLang="en-US" sz="5400" spc="-150" dirty="0">
              <a:solidFill>
                <a:srgbClr val="88B373"/>
              </a:solidFill>
              <a:latin typeface="Calibri Light" panose="020F0302020204030204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BF706E2-47F4-40EF-A2E9-47A50AC3D1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00703"/>
              </p:ext>
            </p:extLst>
          </p:nvPr>
        </p:nvGraphicFramePr>
        <p:xfrm>
          <a:off x="3310385" y="28468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773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1179383" y="2524699"/>
            <a:ext cx="9071895" cy="43333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NPV is looking to deal with inflation and cost of borrowing over investment lifecycle (pretty analogous to the IRR approach – need to know the rules of the game you are playing)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With NPV you are looking to come up with an overall positive valuation: was it better for your organization to invest, or use the money elsewhere? 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If NPV of a stream of future income is positive – and the bigger the better (this is a real take home number), the answer should be ‘do it!’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Relies on notion that there is a ‘required’ or expected rate of return for your entity.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Connecting the two…..if the IRR is &gt;= the do-nothing scenario to the organization, the NPV will be zero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C6DDF-2B7C-DC46-BE7C-769E40ECBF55}"/>
              </a:ext>
            </a:extLst>
          </p:cNvPr>
          <p:cNvSpPr txBox="1"/>
          <p:nvPr/>
        </p:nvSpPr>
        <p:spPr>
          <a:xfrm>
            <a:off x="1090901" y="1618124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Net Present Value (NPV)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989CC-1AF0-F446-8758-9DE8871303CD}"/>
              </a:ext>
            </a:extLst>
          </p:cNvPr>
          <p:cNvSpPr txBox="1"/>
          <p:nvPr/>
        </p:nvSpPr>
        <p:spPr>
          <a:xfrm>
            <a:off x="1023850" y="777894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Calibri Light" panose="020F0302020204030204"/>
              </a:rPr>
              <a:t>4. Other Names to Be Aware Of </a:t>
            </a:r>
            <a:endParaRPr lang="ko-KR" altLang="en-US" sz="5400" spc="-150" dirty="0">
              <a:solidFill>
                <a:srgbClr val="88B373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766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943643" y="2953644"/>
            <a:ext cx="8378952" cy="43333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Chances are you have a long-term capital picture that may have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scary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big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numbers in the future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overall asset plan (quantified hopefully via a Reserve Fund-type plan) has future liabilities 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Make sure that the financial impact of an energy management intervention is captured now and into the future in order to see the big picture: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Future utility cost savings factored in and inflated in a justifiable way. This ‘income’ boosts the bottom line.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Future liabilities resolved today are removed from future burdens and capital can be freed up (spend now, save later)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C6DDF-2B7C-DC46-BE7C-769E40ECBF55}"/>
              </a:ext>
            </a:extLst>
          </p:cNvPr>
          <p:cNvSpPr txBox="1"/>
          <p:nvPr/>
        </p:nvSpPr>
        <p:spPr>
          <a:xfrm>
            <a:off x="943642" y="1967489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Mitigating Current, Future Liabilities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989CC-1AF0-F446-8758-9DE8871303CD}"/>
              </a:ext>
            </a:extLst>
          </p:cNvPr>
          <p:cNvSpPr txBox="1"/>
          <p:nvPr/>
        </p:nvSpPr>
        <p:spPr>
          <a:xfrm>
            <a:off x="809538" y="930495"/>
            <a:ext cx="992238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Calibri Light" panose="020F0302020204030204"/>
              </a:rPr>
              <a:t>5. Combining with the Larger Picture</a:t>
            </a:r>
            <a:endParaRPr lang="ko-KR" altLang="en-US" sz="5400" spc="-150" dirty="0">
              <a:solidFill>
                <a:srgbClr val="88B373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39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C7FC896-9AD2-064D-84E6-3D81F599B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4"/>
            <a:ext cx="9589479" cy="6392986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9424658" y="0"/>
            <a:ext cx="2767342" cy="685800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542690" y="2306370"/>
            <a:ext cx="5649309" cy="2245260"/>
          </a:xfrm>
          <a:prstGeom prst="rect">
            <a:avLst/>
          </a:prstGeom>
          <a:solidFill>
            <a:schemeClr val="bg2">
              <a:lumMod val="9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0276" y="2459504"/>
            <a:ext cx="6831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6000" spc="300" dirty="0">
                <a:latin typeface="+mj-lt"/>
              </a:rPr>
              <a:t>BUSINESS CASE</a:t>
            </a:r>
          </a:p>
          <a:p>
            <a:pPr algn="r"/>
            <a:r>
              <a:rPr lang="en-US" altLang="ko-KR" sz="6000" spc="300" dirty="0">
                <a:latin typeface="+mj-lt"/>
              </a:rPr>
              <a:t>ANALYSIS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0" y="534153"/>
            <a:ext cx="1638677" cy="85385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12" name="직사각형 4">
            <a:extLst>
              <a:ext uri="{FF2B5EF4-FFF2-40B4-BE49-F238E27FC236}">
                <a16:creationId xmlns:a16="http://schemas.microsoft.com/office/drawing/2014/main" id="{5B9074F8-FF43-4F4E-9EF3-6C7539167863}"/>
              </a:ext>
            </a:extLst>
          </p:cNvPr>
          <p:cNvSpPr/>
          <p:nvPr/>
        </p:nvSpPr>
        <p:spPr>
          <a:xfrm>
            <a:off x="-1" y="5948575"/>
            <a:ext cx="12191999" cy="920999"/>
          </a:xfrm>
          <a:prstGeom prst="rect">
            <a:avLst/>
          </a:prstGeom>
          <a:gradFill flip="none" rotWithShape="1">
            <a:gsLst>
              <a:gs pos="79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52000"/>
                  <a:lumOff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AF6636-EBFF-8243-82A2-FB4F2270505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39" y="6142252"/>
            <a:ext cx="2265260" cy="53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39C1EDF-FF78-2141-80DA-3517A8D4F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9953" y="6377237"/>
            <a:ext cx="912778" cy="1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BA89EA-CDF4-0642-B3D2-201603C77332}"/>
              </a:ext>
            </a:extLst>
          </p:cNvPr>
          <p:cNvSpPr txBox="1"/>
          <p:nvPr/>
        </p:nvSpPr>
        <p:spPr>
          <a:xfrm>
            <a:off x="297205" y="6187926"/>
            <a:ext cx="416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300" dirty="0">
                <a:solidFill>
                  <a:schemeClr val="accent6">
                    <a:lumMod val="75000"/>
                  </a:schemeClr>
                </a:solidFill>
              </a:rPr>
              <a:t>Ian Sinclair, P.Eng., Consultant</a:t>
            </a:r>
            <a:endParaRPr lang="ko-KR" altLang="en-US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5D608A2-09F3-472C-95B6-5AE7B8C24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24" y="6069371"/>
            <a:ext cx="427865" cy="670074"/>
          </a:xfrm>
          <a:prstGeom prst="rect">
            <a:avLst/>
          </a:prstGeom>
        </p:spPr>
      </p:pic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D2891BF-947F-40E7-A665-1F7694D7A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13" y="6123473"/>
            <a:ext cx="1403200" cy="6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424658" y="0"/>
            <a:ext cx="2767342" cy="685800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69653" y="796148"/>
            <a:ext cx="5224283" cy="2245260"/>
          </a:xfrm>
          <a:prstGeom prst="rect">
            <a:avLst/>
          </a:prstGeom>
          <a:solidFill>
            <a:schemeClr val="bg2">
              <a:lumMod val="9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653" y="1166055"/>
            <a:ext cx="5224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spc="300" dirty="0">
                <a:latin typeface="+mj-lt"/>
              </a:rPr>
              <a:t>THANK YOU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9652" y="1918778"/>
            <a:ext cx="522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spc="300" dirty="0">
                <a:solidFill>
                  <a:schemeClr val="bg1"/>
                </a:solidFill>
                <a:latin typeface="+mj-lt"/>
              </a:rPr>
              <a:t>QUESTIONS?</a:t>
            </a:r>
            <a:endParaRPr lang="ko-KR" altLang="en-US" sz="4000" b="1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34153"/>
            <a:ext cx="1638677" cy="85385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658B82-9B31-4839-8F41-A8E5EE685465}"/>
              </a:ext>
            </a:extLst>
          </p:cNvPr>
          <p:cNvSpPr txBox="1"/>
          <p:nvPr/>
        </p:nvSpPr>
        <p:spPr>
          <a:xfrm>
            <a:off x="819338" y="3484389"/>
            <a:ext cx="52242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spc="300" dirty="0">
                <a:latin typeface="+mj-lt"/>
              </a:rPr>
              <a:t>CONTACT INFO:</a:t>
            </a:r>
          </a:p>
          <a:p>
            <a:endParaRPr lang="en-US" altLang="ko-KR" sz="2000" spc="300" dirty="0">
              <a:latin typeface="+mj-lt"/>
            </a:endParaRPr>
          </a:p>
          <a:p>
            <a:r>
              <a:rPr lang="en-US" altLang="ko-KR" sz="2000" spc="300" dirty="0">
                <a:latin typeface="+mj-lt"/>
              </a:rPr>
              <a:t>Ian Sinclair</a:t>
            </a:r>
          </a:p>
          <a:p>
            <a:r>
              <a:rPr lang="en-US" altLang="ko-KR" sz="2000" spc="300" dirty="0">
                <a:latin typeface="+mj-lt"/>
              </a:rPr>
              <a:t>iansinclair@sympatico.ca</a:t>
            </a:r>
          </a:p>
          <a:p>
            <a:r>
              <a:rPr lang="en-US" altLang="ko-KR" sz="2000" spc="300" dirty="0">
                <a:latin typeface="+mj-lt"/>
              </a:rPr>
              <a:t>416-898-5383</a:t>
            </a:r>
          </a:p>
        </p:txBody>
      </p:sp>
      <p:sp>
        <p:nvSpPr>
          <p:cNvPr id="12" name="직사각형 4">
            <a:extLst>
              <a:ext uri="{FF2B5EF4-FFF2-40B4-BE49-F238E27FC236}">
                <a16:creationId xmlns:a16="http://schemas.microsoft.com/office/drawing/2014/main" id="{7DABC2C9-8E70-FA42-AA17-3B6021A96F4A}"/>
              </a:ext>
            </a:extLst>
          </p:cNvPr>
          <p:cNvSpPr/>
          <p:nvPr/>
        </p:nvSpPr>
        <p:spPr>
          <a:xfrm>
            <a:off x="-1" y="5948575"/>
            <a:ext cx="12191999" cy="920999"/>
          </a:xfrm>
          <a:prstGeom prst="rect">
            <a:avLst/>
          </a:prstGeom>
          <a:gradFill flip="none" rotWithShape="1">
            <a:gsLst>
              <a:gs pos="79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52000"/>
                  <a:lumOff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6AB252-CCCA-0445-8751-24D44CF732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89" y="6149031"/>
            <a:ext cx="2265260" cy="53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5FC75E-3CEF-464B-996A-C3F6D89770EC}"/>
              </a:ext>
            </a:extLst>
          </p:cNvPr>
          <p:cNvSpPr txBox="1"/>
          <p:nvPr/>
        </p:nvSpPr>
        <p:spPr>
          <a:xfrm>
            <a:off x="297205" y="6187926"/>
            <a:ext cx="416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pc="300" dirty="0">
                <a:solidFill>
                  <a:schemeClr val="accent6">
                    <a:lumMod val="75000"/>
                  </a:schemeClr>
                </a:solidFill>
              </a:rPr>
              <a:t>Ian Sinclair, P.Eng., Consultant</a:t>
            </a:r>
            <a:endParaRPr lang="ko-KR" altLang="en-US" spc="3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32A77EA-DAB4-4DD3-A705-E6004B97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9953" y="6377237"/>
            <a:ext cx="912778" cy="1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FD07ACE0-8A82-4844-A3DA-0FE146977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24" y="6069371"/>
            <a:ext cx="427865" cy="670074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5FB738FC-4DDF-4C71-9B92-B7E0BDC69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13" y="6123473"/>
            <a:ext cx="1403200" cy="66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7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vertebrate&#10;&#10;Description automatically generated">
            <a:extLst>
              <a:ext uri="{FF2B5EF4-FFF2-40B4-BE49-F238E27FC236}">
                <a16:creationId xmlns:a16="http://schemas.microsoft.com/office/drawing/2014/main" id="{4327708C-C5A0-C741-A143-6BDA6508D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46" y="0"/>
            <a:ext cx="457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C4828-29A4-4E7F-B9DB-75CB7279F404}"/>
              </a:ext>
            </a:extLst>
          </p:cNvPr>
          <p:cNvSpPr txBox="1"/>
          <p:nvPr/>
        </p:nvSpPr>
        <p:spPr>
          <a:xfrm>
            <a:off x="6542824" y="1524311"/>
            <a:ext cx="479318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This Morning…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69052-527C-45AD-A3BE-3EEC5A40D3B0}"/>
              </a:ext>
            </a:extLst>
          </p:cNvPr>
          <p:cNvSpPr txBox="1"/>
          <p:nvPr/>
        </p:nvSpPr>
        <p:spPr>
          <a:xfrm>
            <a:off x="7270423" y="2578114"/>
            <a:ext cx="4572000" cy="450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>
              <a:lnSpc>
                <a:spcPct val="300000"/>
              </a:lnSpc>
            </a:pPr>
            <a:r>
              <a:rPr lang="en-US" altLang="ko-KR" sz="1400" spc="300" dirty="0">
                <a:solidFill>
                  <a:srgbClr val="41535B"/>
                </a:solidFill>
              </a:rPr>
              <a:t>Interpreting audit results</a:t>
            </a:r>
          </a:p>
          <a:p>
            <a:pPr marL="449263">
              <a:lnSpc>
                <a:spcPct val="300000"/>
              </a:lnSpc>
            </a:pPr>
            <a:r>
              <a:rPr lang="en-US" altLang="ko-KR" sz="1400" spc="300" dirty="0">
                <a:solidFill>
                  <a:srgbClr val="41535B"/>
                </a:solidFill>
              </a:rPr>
              <a:t>One at a time, or one big bite?</a:t>
            </a:r>
          </a:p>
          <a:p>
            <a:pPr marL="449263">
              <a:lnSpc>
                <a:spcPct val="300000"/>
              </a:lnSpc>
            </a:pPr>
            <a:r>
              <a:rPr lang="en-US" altLang="ko-KR" sz="1400" spc="300" dirty="0">
                <a:solidFill>
                  <a:srgbClr val="41535B"/>
                </a:solidFill>
              </a:rPr>
              <a:t>Ways to view financial outcomes</a:t>
            </a:r>
          </a:p>
          <a:p>
            <a:pPr marL="449263">
              <a:lnSpc>
                <a:spcPct val="300000"/>
              </a:lnSpc>
            </a:pPr>
            <a:r>
              <a:rPr lang="en-US" altLang="ko-KR" sz="1400" spc="300" dirty="0">
                <a:solidFill>
                  <a:srgbClr val="41535B"/>
                </a:solidFill>
              </a:rPr>
              <a:t>Accounting 101</a:t>
            </a:r>
          </a:p>
          <a:p>
            <a:pPr marL="449263">
              <a:lnSpc>
                <a:spcPct val="300000"/>
              </a:lnSpc>
            </a:pPr>
            <a:r>
              <a:rPr lang="en-US" altLang="ko-KR" sz="1400" spc="300" dirty="0">
                <a:solidFill>
                  <a:srgbClr val="41535B"/>
                </a:solidFill>
              </a:rPr>
              <a:t>Combining with your bigger issues</a:t>
            </a:r>
          </a:p>
          <a:p>
            <a:pPr marL="449263">
              <a:lnSpc>
                <a:spcPct val="300000"/>
              </a:lnSpc>
            </a:pPr>
            <a:endParaRPr lang="en-US" altLang="ko-KR" sz="1400" spc="300" dirty="0">
              <a:solidFill>
                <a:srgbClr val="41535B"/>
              </a:solidFill>
            </a:endParaRPr>
          </a:p>
          <a:p>
            <a:pPr marL="449263">
              <a:lnSpc>
                <a:spcPct val="300000"/>
              </a:lnSpc>
            </a:pPr>
            <a:endParaRPr lang="en-US" altLang="ko-KR" sz="1400" spc="300" dirty="0">
              <a:solidFill>
                <a:srgbClr val="41535B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75F46969-89F7-4483-A534-13B60A2BBEE7}"/>
              </a:ext>
            </a:extLst>
          </p:cNvPr>
          <p:cNvSpPr/>
          <p:nvPr/>
        </p:nvSpPr>
        <p:spPr>
          <a:xfrm>
            <a:off x="7565702" y="2957705"/>
            <a:ext cx="178205" cy="178205"/>
          </a:xfrm>
          <a:prstGeom prst="ellipse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1</a:t>
            </a:r>
            <a:endParaRPr lang="ko-KR" altLang="en-US" sz="800" b="1" dirty="0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DA4467C-FF58-47D7-8FB0-B1A4AEA4375F}"/>
              </a:ext>
            </a:extLst>
          </p:cNvPr>
          <p:cNvSpPr/>
          <p:nvPr/>
        </p:nvSpPr>
        <p:spPr>
          <a:xfrm>
            <a:off x="7565702" y="3593625"/>
            <a:ext cx="178205" cy="178205"/>
          </a:xfrm>
          <a:prstGeom prst="ellipse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2</a:t>
            </a:r>
            <a:endParaRPr lang="ko-KR" altLang="en-US" sz="800" b="1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8DF1980-1D56-486E-99EB-A79025169885}"/>
              </a:ext>
            </a:extLst>
          </p:cNvPr>
          <p:cNvSpPr/>
          <p:nvPr/>
        </p:nvSpPr>
        <p:spPr>
          <a:xfrm>
            <a:off x="7565701" y="4242627"/>
            <a:ext cx="178205" cy="178205"/>
          </a:xfrm>
          <a:prstGeom prst="ellipse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3</a:t>
            </a:r>
            <a:endParaRPr lang="ko-KR" altLang="en-US" sz="800" b="1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AA1BA56C-89CC-4FF0-8326-8FB7D4D79410}"/>
              </a:ext>
            </a:extLst>
          </p:cNvPr>
          <p:cNvSpPr/>
          <p:nvPr/>
        </p:nvSpPr>
        <p:spPr>
          <a:xfrm>
            <a:off x="7565701" y="4896577"/>
            <a:ext cx="178205" cy="178205"/>
          </a:xfrm>
          <a:prstGeom prst="ellipse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4</a:t>
            </a:r>
            <a:endParaRPr lang="ko-KR" altLang="en-US" sz="8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11950700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타원 15">
            <a:extLst>
              <a:ext uri="{FF2B5EF4-FFF2-40B4-BE49-F238E27FC236}">
                <a16:creationId xmlns:a16="http://schemas.microsoft.com/office/drawing/2014/main" id="{C785DE25-10E0-4A3C-8B2C-B0DEE10BDCA6}"/>
              </a:ext>
            </a:extLst>
          </p:cNvPr>
          <p:cNvSpPr/>
          <p:nvPr/>
        </p:nvSpPr>
        <p:spPr>
          <a:xfrm>
            <a:off x="7565701" y="5527549"/>
            <a:ext cx="178205" cy="178205"/>
          </a:xfrm>
          <a:prstGeom prst="ellipse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5</a:t>
            </a:r>
            <a:endParaRPr lang="ko-KR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08326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CCC67F-47D2-4B4C-B2D5-1FF651BD50C1}"/>
              </a:ext>
            </a:extLst>
          </p:cNvPr>
          <p:cNvSpPr/>
          <p:nvPr/>
        </p:nvSpPr>
        <p:spPr>
          <a:xfrm>
            <a:off x="978694" y="3429000"/>
            <a:ext cx="4329112" cy="1993106"/>
          </a:xfrm>
          <a:prstGeom prst="rect">
            <a:avLst/>
          </a:prstGeom>
          <a:solidFill>
            <a:srgbClr val="415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0C6AF9-323D-49FB-839E-3B7FB732CB44}"/>
              </a:ext>
            </a:extLst>
          </p:cNvPr>
          <p:cNvSpPr/>
          <p:nvPr/>
        </p:nvSpPr>
        <p:spPr>
          <a:xfrm>
            <a:off x="5758596" y="3429000"/>
            <a:ext cx="4329112" cy="1993106"/>
          </a:xfrm>
          <a:prstGeom prst="rect">
            <a:avLst/>
          </a:prstGeom>
          <a:solidFill>
            <a:srgbClr val="415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1536862" y="3738644"/>
            <a:ext cx="3349752" cy="15444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</a:rPr>
              <a:t>#1: UTILITY BASELINE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</a:rPr>
              <a:t>Single-page summarizes baseline utility consumption &amp; cost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C6DDF-2B7C-DC46-BE7C-769E40ECBF55}"/>
              </a:ext>
            </a:extLst>
          </p:cNvPr>
          <p:cNvSpPr txBox="1"/>
          <p:nvPr/>
        </p:nvSpPr>
        <p:spPr>
          <a:xfrm>
            <a:off x="1279398" y="2223389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Two Key Documents…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989CC-1AF0-F446-8758-9DE8871303CD}"/>
              </a:ext>
            </a:extLst>
          </p:cNvPr>
          <p:cNvSpPr txBox="1"/>
          <p:nvPr/>
        </p:nvSpPr>
        <p:spPr>
          <a:xfrm>
            <a:off x="1145294" y="1087657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1. </a:t>
            </a:r>
            <a:r>
              <a:rPr lang="en-US" altLang="ko-KR" sz="5400" spc="-150" dirty="0">
                <a:solidFill>
                  <a:srgbClr val="88B373"/>
                </a:solidFill>
                <a:latin typeface="Calibri Light" panose="020F0302020204030204"/>
              </a:rPr>
              <a:t>INTERPRETING THE AUDIT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51C08-AECE-410C-B043-CF13FC02E667}"/>
              </a:ext>
            </a:extLst>
          </p:cNvPr>
          <p:cNvSpPr txBox="1"/>
          <p:nvPr/>
        </p:nvSpPr>
        <p:spPr>
          <a:xfrm>
            <a:off x="6145474" y="3800666"/>
            <a:ext cx="355535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</a:rPr>
              <a:t>#2: PROGRAM SHEET</a:t>
            </a:r>
          </a:p>
          <a:p>
            <a:pPr algn="ctr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Single document summarizes your energy audit’s output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9375EF-2E91-3741-86FD-69B7B11FF87A}"/>
              </a:ext>
            </a:extLst>
          </p:cNvPr>
          <p:cNvGrpSpPr/>
          <p:nvPr/>
        </p:nvGrpSpPr>
        <p:grpSpPr>
          <a:xfrm>
            <a:off x="564353" y="525090"/>
            <a:ext cx="9987900" cy="5989242"/>
            <a:chOff x="431800" y="1626832"/>
            <a:chExt cx="8483600" cy="4664932"/>
          </a:xfrm>
        </p:grpSpPr>
        <p:pic>
          <p:nvPicPr>
            <p:cNvPr id="10" name="Picture 9" descr="Screen Shot 2015-06-19 at 11.26.00 AM.png">
              <a:extLst>
                <a:ext uri="{FF2B5EF4-FFF2-40B4-BE49-F238E27FC236}">
                  <a16:creationId xmlns:a16="http://schemas.microsoft.com/office/drawing/2014/main" id="{85A608EE-1226-D946-B688-E3FAA26E6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0" y="1626832"/>
              <a:ext cx="8255000" cy="4021025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8B75953-98CC-104A-A877-771A6B2E023E}"/>
                </a:ext>
              </a:extLst>
            </p:cNvPr>
            <p:cNvGrpSpPr/>
            <p:nvPr/>
          </p:nvGrpSpPr>
          <p:grpSpPr>
            <a:xfrm>
              <a:off x="2949222" y="4660900"/>
              <a:ext cx="5966178" cy="1630864"/>
              <a:chOff x="2949222" y="4660900"/>
              <a:chExt cx="5966178" cy="163086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C8EAA6-BA3A-374A-A67A-A04053C3ED8C}"/>
                  </a:ext>
                </a:extLst>
              </p:cNvPr>
              <p:cNvSpPr txBox="1"/>
              <p:nvPr/>
            </p:nvSpPr>
            <p:spPr>
              <a:xfrm>
                <a:off x="3048000" y="5898444"/>
                <a:ext cx="12954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Savings ($)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7865AB-D91B-F24F-9393-3DF0AF0AF7D4}"/>
                  </a:ext>
                </a:extLst>
              </p:cNvPr>
              <p:cNvSpPr txBox="1"/>
              <p:nvPr/>
            </p:nvSpPr>
            <p:spPr>
              <a:xfrm>
                <a:off x="7391400" y="5922432"/>
                <a:ext cx="15240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Payback (yrs)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E0E77F-7CE8-9940-95F8-6D7FE1CD5367}"/>
                  </a:ext>
                </a:extLst>
              </p:cNvPr>
              <p:cNvSpPr txBox="1"/>
              <p:nvPr/>
            </p:nvSpPr>
            <p:spPr>
              <a:xfrm>
                <a:off x="5118100" y="5922432"/>
                <a:ext cx="129540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Costs ($)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AB61712-C2A7-7A48-BBEA-C50DD26CB58C}"/>
                  </a:ext>
                </a:extLst>
              </p:cNvPr>
              <p:cNvCxnSpPr/>
              <p:nvPr/>
            </p:nvCxnSpPr>
            <p:spPr>
              <a:xfrm flipH="1" flipV="1">
                <a:off x="2949222" y="4684889"/>
                <a:ext cx="632178" cy="12135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B5E3B26D-709E-B44C-9D01-4A31E48EBB8B}"/>
                  </a:ext>
                </a:extLst>
              </p:cNvPr>
              <p:cNvCxnSpPr/>
              <p:nvPr/>
            </p:nvCxnSpPr>
            <p:spPr>
              <a:xfrm flipV="1">
                <a:off x="5638800" y="4684889"/>
                <a:ext cx="301978" cy="12135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D436260-A528-6040-87B5-0D76A99D2F69}"/>
                  </a:ext>
                </a:extLst>
              </p:cNvPr>
              <p:cNvCxnSpPr/>
              <p:nvPr/>
            </p:nvCxnSpPr>
            <p:spPr>
              <a:xfrm flipH="1" flipV="1">
                <a:off x="6413500" y="4684889"/>
                <a:ext cx="1282700" cy="12135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1830066A-779D-452B-B6A7-C960138E51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99263" y="4660900"/>
                <a:ext cx="1455803" cy="32105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916097B-11D8-4757-9D8B-FE68E9C30F33}"/>
              </a:ext>
            </a:extLst>
          </p:cNvPr>
          <p:cNvSpPr txBox="1"/>
          <p:nvPr/>
        </p:nvSpPr>
        <p:spPr>
          <a:xfrm>
            <a:off x="10265056" y="4678673"/>
            <a:ext cx="17942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Utility Savings</a:t>
            </a:r>
          </a:p>
        </p:txBody>
      </p:sp>
    </p:spTree>
    <p:extLst>
      <p:ext uri="{BB962C8B-B14F-4D97-AF65-F5344CB8AC3E}">
        <p14:creationId xmlns:p14="http://schemas.microsoft.com/office/powerpoint/2010/main" val="21517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D4BD76E-4E12-5B40-88E1-ECD50F66F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278" y="211189"/>
            <a:ext cx="9653248" cy="578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6F66C04-A959-4DE0-B1E3-F4CBFBEE0801}"/>
              </a:ext>
            </a:extLst>
          </p:cNvPr>
          <p:cNvSpPr/>
          <p:nvPr/>
        </p:nvSpPr>
        <p:spPr>
          <a:xfrm>
            <a:off x="150920" y="4856085"/>
            <a:ext cx="4856086" cy="16867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31144-DA4C-43F6-92CC-BB7AF8720DC3}"/>
              </a:ext>
            </a:extLst>
          </p:cNvPr>
          <p:cNvSpPr txBox="1"/>
          <p:nvPr/>
        </p:nvSpPr>
        <p:spPr>
          <a:xfrm>
            <a:off x="2085474" y="5730925"/>
            <a:ext cx="15250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Marginal savings rates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71AA77-F709-4190-AC13-A21018F1E578}"/>
              </a:ext>
            </a:extLst>
          </p:cNvPr>
          <p:cNvSpPr/>
          <p:nvPr/>
        </p:nvSpPr>
        <p:spPr>
          <a:xfrm>
            <a:off x="7297445" y="329952"/>
            <a:ext cx="3542005" cy="33542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47E61-E62D-4929-8E85-72E245470141}"/>
              </a:ext>
            </a:extLst>
          </p:cNvPr>
          <p:cNvSpPr txBox="1"/>
          <p:nvPr/>
        </p:nvSpPr>
        <p:spPr>
          <a:xfrm>
            <a:off x="8078680" y="2734240"/>
            <a:ext cx="19247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Key benchmarking inputs</a:t>
            </a:r>
          </a:p>
        </p:txBody>
      </p:sp>
    </p:spTree>
    <p:extLst>
      <p:ext uri="{BB962C8B-B14F-4D97-AF65-F5344CB8AC3E}">
        <p14:creationId xmlns:p14="http://schemas.microsoft.com/office/powerpoint/2010/main" val="40879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ower line tower&#10;&#10;Description automatically generated with medium confidence">
            <a:extLst>
              <a:ext uri="{FF2B5EF4-FFF2-40B4-BE49-F238E27FC236}">
                <a16:creationId xmlns:a16="http://schemas.microsoft.com/office/drawing/2014/main" id="{7B6DCD5D-162E-4052-B6E3-65D5C69F86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5" r="22775"/>
          <a:stretch/>
        </p:blipFill>
        <p:spPr>
          <a:xfrm>
            <a:off x="6591300" y="0"/>
            <a:ext cx="424815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2C4828-29A4-4E7F-B9DB-75CB7279F404}"/>
              </a:ext>
            </a:extLst>
          </p:cNvPr>
          <p:cNvSpPr txBox="1"/>
          <p:nvPr/>
        </p:nvSpPr>
        <p:spPr>
          <a:xfrm>
            <a:off x="1141953" y="862332"/>
            <a:ext cx="482725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1. INTERPRETING THE AUDIT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69052-527C-45AD-A3BE-3EEC5A40D3B0}"/>
              </a:ext>
            </a:extLst>
          </p:cNvPr>
          <p:cNvSpPr txBox="1"/>
          <p:nvPr/>
        </p:nvSpPr>
        <p:spPr>
          <a:xfrm>
            <a:off x="993252" y="3511480"/>
            <a:ext cx="5369662" cy="268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Key part of the energy audit is to identify the utility rate at which savings will ‘pay back’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Not the annual bill / annual consumption…..the cost that the saved kWh nets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You need a rate to work with now and going forward, and an adjustment methodology in case that rate goes up and down (and it will). This is key literacy. </a:t>
            </a:r>
          </a:p>
          <a:p>
            <a:pPr>
              <a:lnSpc>
                <a:spcPct val="150000"/>
              </a:lnSpc>
            </a:pP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55B0D0-1453-41F8-A4EC-5CC77F388016}"/>
              </a:ext>
            </a:extLst>
          </p:cNvPr>
          <p:cNvSpPr txBox="1"/>
          <p:nvPr/>
        </p:nvSpPr>
        <p:spPr>
          <a:xfrm>
            <a:off x="455338" y="6007676"/>
            <a:ext cx="6104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C00000"/>
                </a:solidFill>
              </a:rPr>
              <a:t>$ per kW, $ per kWh, $ per m</a:t>
            </a:r>
            <a:r>
              <a:rPr lang="en-US" sz="1800" b="1" baseline="30000" dirty="0">
                <a:solidFill>
                  <a:srgbClr val="C00000"/>
                </a:solidFill>
              </a:rPr>
              <a:t>3</a:t>
            </a:r>
            <a:r>
              <a:rPr lang="en-US" sz="1800" b="1" dirty="0">
                <a:solidFill>
                  <a:srgbClr val="C00000"/>
                </a:solidFill>
              </a:rPr>
              <a:t>, $ per </a:t>
            </a:r>
            <a:r>
              <a:rPr lang="en-US" sz="1800" b="1" dirty="0" err="1">
                <a:solidFill>
                  <a:srgbClr val="C00000"/>
                </a:solidFill>
              </a:rPr>
              <a:t>litre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8F4D23-4F9D-4D2D-9912-E79810EBDAA6}"/>
              </a:ext>
            </a:extLst>
          </p:cNvPr>
          <p:cNvSpPr txBox="1"/>
          <p:nvPr/>
        </p:nvSpPr>
        <p:spPr>
          <a:xfrm>
            <a:off x="993252" y="2516284"/>
            <a:ext cx="583376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Marginal Savings Rates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28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1422274" y="2625085"/>
            <a:ext cx="6943058" cy="48544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Program Summary both utility &amp; financial. Examine carefully for sensitivity to rates.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Co-dependence of measures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Potentially a living document (measures in/out)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Remember also: maintenance savings/holidays, insurance savings, deferred capital expenditure, resulting alteration to corporate financial picture. 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Opportunity costs….if you choose not to proceed 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C6DDF-2B7C-DC46-BE7C-769E40ECBF55}"/>
              </a:ext>
            </a:extLst>
          </p:cNvPr>
          <p:cNvSpPr txBox="1"/>
          <p:nvPr/>
        </p:nvSpPr>
        <p:spPr>
          <a:xfrm>
            <a:off x="1422273" y="1923353"/>
            <a:ext cx="583376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Percentage of What? 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989CC-1AF0-F446-8758-9DE8871303CD}"/>
              </a:ext>
            </a:extLst>
          </p:cNvPr>
          <p:cNvSpPr txBox="1"/>
          <p:nvPr/>
        </p:nvSpPr>
        <p:spPr>
          <a:xfrm>
            <a:off x="1102432" y="859058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1. INTERPRETING THE AUDIT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18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14CBE147-78B2-49CD-8ABC-3E83AD9539E3}"/>
              </a:ext>
            </a:extLst>
          </p:cNvPr>
          <p:cNvSpPr/>
          <p:nvPr/>
        </p:nvSpPr>
        <p:spPr>
          <a:xfrm>
            <a:off x="10839450" y="2120"/>
            <a:ext cx="1352550" cy="6855880"/>
          </a:xfrm>
          <a:prstGeom prst="rect">
            <a:avLst/>
          </a:prstGeom>
          <a:solidFill>
            <a:srgbClr val="88B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74FAD9-496C-4128-871D-BF6B99062B16}"/>
              </a:ext>
            </a:extLst>
          </p:cNvPr>
          <p:cNvSpPr/>
          <p:nvPr/>
        </p:nvSpPr>
        <p:spPr>
          <a:xfrm>
            <a:off x="-14348" y="2120"/>
            <a:ext cx="241300" cy="6855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AC9B56-541C-9543-9555-4C9778DDBF37}"/>
              </a:ext>
            </a:extLst>
          </p:cNvPr>
          <p:cNvSpPr txBox="1">
            <a:spLocks/>
          </p:cNvSpPr>
          <p:nvPr/>
        </p:nvSpPr>
        <p:spPr>
          <a:xfrm>
            <a:off x="1543718" y="2384606"/>
            <a:ext cx="8143208" cy="4073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Simple payback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not a “generally accepted” accounting valuation. Years, sounds like a long time.  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Yet product will have a lifecycle. If simple payback &lt; lifecycle, makes sense to invest.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Simple payback = Costs / Annual savings (# yrs)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But take the reciprocal,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sz="2000" b="1" dirty="0">
                <a:solidFill>
                  <a:srgbClr val="C00000"/>
                </a:solidFill>
              </a:rPr>
              <a:t>Annual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Savings / Costs = Return on Investment (% / yr)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C6DDF-2B7C-DC46-BE7C-769E40ECBF55}"/>
              </a:ext>
            </a:extLst>
          </p:cNvPr>
          <p:cNvSpPr txBox="1"/>
          <p:nvPr/>
        </p:nvSpPr>
        <p:spPr>
          <a:xfrm>
            <a:off x="1543718" y="1844771"/>
            <a:ext cx="8534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spc="-150" dirty="0">
                <a:solidFill>
                  <a:srgbClr val="41535B"/>
                </a:solidFill>
                <a:latin typeface="+mj-lt"/>
              </a:rPr>
              <a:t>Determining Value</a:t>
            </a:r>
            <a:endParaRPr lang="ko-KR" altLang="en-US" sz="4400" spc="-150" dirty="0">
              <a:solidFill>
                <a:srgbClr val="41535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989CC-1AF0-F446-8758-9DE8871303CD}"/>
              </a:ext>
            </a:extLst>
          </p:cNvPr>
          <p:cNvSpPr txBox="1"/>
          <p:nvPr/>
        </p:nvSpPr>
        <p:spPr>
          <a:xfrm>
            <a:off x="1131006" y="740223"/>
            <a:ext cx="866850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5400" spc="-150" dirty="0">
                <a:solidFill>
                  <a:srgbClr val="88B373"/>
                </a:solidFill>
                <a:latin typeface="+mj-lt"/>
              </a:rPr>
              <a:t>2. </a:t>
            </a:r>
            <a:r>
              <a:rPr lang="en-US" altLang="ko-KR" sz="5400" spc="-150" dirty="0">
                <a:solidFill>
                  <a:srgbClr val="88B373"/>
                </a:solidFill>
                <a:latin typeface="Calibri Light" panose="020F0302020204030204"/>
              </a:rPr>
              <a:t>WHAT’S GOOD? </a:t>
            </a:r>
            <a:endParaRPr lang="ko-KR" altLang="en-US" sz="5400" spc="-150" dirty="0">
              <a:solidFill>
                <a:srgbClr val="88B37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6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8A4DF2D06E5E478461E63C91327FFA" ma:contentTypeVersion="12" ma:contentTypeDescription="Create a new document." ma:contentTypeScope="" ma:versionID="cb488a170fd2bc8aeaaf336f7b609ab4">
  <xsd:schema xmlns:xsd="http://www.w3.org/2001/XMLSchema" xmlns:xs="http://www.w3.org/2001/XMLSchema" xmlns:p="http://schemas.microsoft.com/office/2006/metadata/properties" xmlns:ns2="2596c828-05f7-44c4-a983-92a9b690a77b" xmlns:ns3="583d8626-d58f-44fa-b327-ef1bb49a244a" targetNamespace="http://schemas.microsoft.com/office/2006/metadata/properties" ma:root="true" ma:fieldsID="dfdb8b0b6d14c6231a16de247c4c07e1" ns2:_="" ns3:_="">
    <xsd:import namespace="2596c828-05f7-44c4-a983-92a9b690a77b"/>
    <xsd:import namespace="583d8626-d58f-44fa-b327-ef1bb49a2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6c828-05f7-44c4-a983-92a9b690a7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d8626-d58f-44fa-b327-ef1bb49a2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6F0541-BB77-4746-864A-97811E07DE99}">
  <ds:schemaRefs>
    <ds:schemaRef ds:uri="2596c828-05f7-44c4-a983-92a9b690a77b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83d8626-d58f-44fa-b327-ef1bb49a244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3FFC332-289B-4F32-9A83-AB0F92D544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FC6D71-782D-48F9-AE78-BFCE34ABE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6c828-05f7-44c4-a983-92a9b690a77b"/>
    <ds:schemaRef ds:uri="583d8626-d58f-44fa-b327-ef1bb49a2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4107</TotalTime>
  <Words>1456</Words>
  <Application>Microsoft Office PowerPoint</Application>
  <PresentationFormat>Widescreen</PresentationFormat>
  <Paragraphs>284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Dena Gouweloos</dc:creator>
  <cp:lastModifiedBy>Dena Cole (Gouweloos)</cp:lastModifiedBy>
  <cp:revision>64</cp:revision>
  <dcterms:created xsi:type="dcterms:W3CDTF">2021-03-25T17:02:42Z</dcterms:created>
  <dcterms:modified xsi:type="dcterms:W3CDTF">2022-05-03T18:28:07Z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0x0101008B8A4DF2D06E5E478461E63C91327FFA</vt:lpwstr>
  </property>
</Properties>
</file>