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1"/>
  </p:notesMasterIdLst>
  <p:sldIdLst>
    <p:sldId id="313" r:id="rId5"/>
    <p:sldId id="312" r:id="rId6"/>
    <p:sldId id="279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10" r:id="rId18"/>
    <p:sldId id="311" r:id="rId19"/>
    <p:sldId id="29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373"/>
    <a:srgbClr val="4153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C0192D-B528-4B9E-91BC-8210C14D8A08}" v="24" dt="2022-05-03T16:18:23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6" autoAdjust="0"/>
    <p:restoredTop sz="85986"/>
  </p:normalViewPr>
  <p:slideViewPr>
    <p:cSldViewPr snapToGrid="0">
      <p:cViewPr varScale="1">
        <p:scale>
          <a:sx n="51" d="100"/>
          <a:sy n="51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a Gouweloos" userId="87f1ba4cd5301374" providerId="LiveId" clId="{EDC0192D-B528-4B9E-91BC-8210C14D8A08}"/>
    <pc:docChg chg="custSel addSld modSld sldOrd">
      <pc:chgData name="Dena Gouweloos" userId="87f1ba4cd5301374" providerId="LiveId" clId="{EDC0192D-B528-4B9E-91BC-8210C14D8A08}" dt="2022-05-03T16:18:24.058" v="48"/>
      <pc:docMkLst>
        <pc:docMk/>
      </pc:docMkLst>
      <pc:sldChg chg="addSp delSp modSp">
        <pc:chgData name="Dena Gouweloos" userId="87f1ba4cd5301374" providerId="LiveId" clId="{EDC0192D-B528-4B9E-91BC-8210C14D8A08}" dt="2022-05-03T15:39:32.815" v="45"/>
        <pc:sldMkLst>
          <pc:docMk/>
          <pc:sldMk cId="1482270665" sldId="297"/>
        </pc:sldMkLst>
        <pc:picChg chg="add mod">
          <ac:chgData name="Dena Gouweloos" userId="87f1ba4cd5301374" providerId="LiveId" clId="{EDC0192D-B528-4B9E-91BC-8210C14D8A08}" dt="2022-05-03T15:39:32.815" v="45"/>
          <ac:picMkLst>
            <pc:docMk/>
            <pc:sldMk cId="1482270665" sldId="297"/>
            <ac:picMk id="14" creationId="{A32A77EA-DAB4-4DD3-A705-E6004B9770AF}"/>
          </ac:picMkLst>
        </pc:picChg>
        <pc:picChg chg="add mod">
          <ac:chgData name="Dena Gouweloos" userId="87f1ba4cd5301374" providerId="LiveId" clId="{EDC0192D-B528-4B9E-91BC-8210C14D8A08}" dt="2022-05-03T15:39:32.815" v="45"/>
          <ac:picMkLst>
            <pc:docMk/>
            <pc:sldMk cId="1482270665" sldId="297"/>
            <ac:picMk id="15" creationId="{FD07ACE0-8A82-4844-A3DA-0FE146977A2B}"/>
          </ac:picMkLst>
        </pc:picChg>
        <pc:picChg chg="add mod">
          <ac:chgData name="Dena Gouweloos" userId="87f1ba4cd5301374" providerId="LiveId" clId="{EDC0192D-B528-4B9E-91BC-8210C14D8A08}" dt="2022-05-03T15:39:32.815" v="45"/>
          <ac:picMkLst>
            <pc:docMk/>
            <pc:sldMk cId="1482270665" sldId="297"/>
            <ac:picMk id="16" creationId="{5FB738FC-4DDF-4C71-9B92-B7E0BDC697FA}"/>
          </ac:picMkLst>
        </pc:picChg>
        <pc:picChg chg="del">
          <ac:chgData name="Dena Gouweloos" userId="87f1ba4cd5301374" providerId="LiveId" clId="{EDC0192D-B528-4B9E-91BC-8210C14D8A08}" dt="2022-05-03T15:39:31.898" v="44" actId="478"/>
          <ac:picMkLst>
            <pc:docMk/>
            <pc:sldMk cId="1482270665" sldId="297"/>
            <ac:picMk id="18" creationId="{6798A144-72CB-CE4C-B2A4-CE85E56019EE}"/>
          </ac:picMkLst>
        </pc:picChg>
        <pc:picChg chg="del">
          <ac:chgData name="Dena Gouweloos" userId="87f1ba4cd5301374" providerId="LiveId" clId="{EDC0192D-B528-4B9E-91BC-8210C14D8A08}" dt="2022-05-03T15:39:31.898" v="44" actId="478"/>
          <ac:picMkLst>
            <pc:docMk/>
            <pc:sldMk cId="1482270665" sldId="297"/>
            <ac:picMk id="20" creationId="{D9E80FC5-18B0-5F4B-B04D-1A39B6D73F70}"/>
          </ac:picMkLst>
        </pc:picChg>
      </pc:sldChg>
      <pc:sldChg chg="addSp delSp modSp mod">
        <pc:chgData name="Dena Gouweloos" userId="87f1ba4cd5301374" providerId="LiveId" clId="{EDC0192D-B528-4B9E-91BC-8210C14D8A08}" dt="2022-05-03T15:39:19.151" v="43" actId="1037"/>
        <pc:sldMkLst>
          <pc:docMk/>
          <pc:sldMk cId="1977169299" sldId="312"/>
        </pc:sldMkLst>
        <pc:picChg chg="add mod">
          <ac:chgData name="Dena Gouweloos" userId="87f1ba4cd5301374" providerId="LiveId" clId="{EDC0192D-B528-4B9E-91BC-8210C14D8A08}" dt="2022-05-03T15:39:19.151" v="43" actId="1037"/>
          <ac:picMkLst>
            <pc:docMk/>
            <pc:sldMk cId="1977169299" sldId="312"/>
            <ac:picMk id="3" creationId="{85D608A2-09F3-472C-95B6-5AE7B8C24D9C}"/>
          </ac:picMkLst>
        </pc:picChg>
        <pc:picChg chg="add del mod">
          <ac:chgData name="Dena Gouweloos" userId="87f1ba4cd5301374" providerId="LiveId" clId="{EDC0192D-B528-4B9E-91BC-8210C14D8A08}" dt="2022-05-03T15:38:37.925" v="29" actId="478"/>
          <ac:picMkLst>
            <pc:docMk/>
            <pc:sldMk cId="1977169299" sldId="312"/>
            <ac:picMk id="9" creationId="{A26943BA-C31B-4C37-9288-F88AE7455084}"/>
          </ac:picMkLst>
        </pc:picChg>
        <pc:picChg chg="mod">
          <ac:chgData name="Dena Gouweloos" userId="87f1ba4cd5301374" providerId="LiveId" clId="{EDC0192D-B528-4B9E-91BC-8210C14D8A08}" dt="2022-05-03T15:37:16.009" v="3" actId="1076"/>
          <ac:picMkLst>
            <pc:docMk/>
            <pc:sldMk cId="1977169299" sldId="312"/>
            <ac:picMk id="13" creationId="{47AF6636-EBFF-8243-82A2-FB4F22705054}"/>
          </ac:picMkLst>
        </pc:picChg>
        <pc:picChg chg="mod">
          <ac:chgData name="Dena Gouweloos" userId="87f1ba4cd5301374" providerId="LiveId" clId="{EDC0192D-B528-4B9E-91BC-8210C14D8A08}" dt="2022-05-03T15:38:35.656" v="28" actId="1036"/>
          <ac:picMkLst>
            <pc:docMk/>
            <pc:sldMk cId="1977169299" sldId="312"/>
            <ac:picMk id="14" creationId="{339C1EDF-FF78-2141-80DA-3517A8D4FC1D}"/>
          </ac:picMkLst>
        </pc:picChg>
        <pc:picChg chg="del">
          <ac:chgData name="Dena Gouweloos" userId="87f1ba4cd5301374" providerId="LiveId" clId="{EDC0192D-B528-4B9E-91BC-8210C14D8A08}" dt="2022-05-03T15:37:11.275" v="1" actId="478"/>
          <ac:picMkLst>
            <pc:docMk/>
            <pc:sldMk cId="1977169299" sldId="312"/>
            <ac:picMk id="16" creationId="{7C81F2B1-C69C-E741-BE15-CE2D3ADF64B3}"/>
          </ac:picMkLst>
        </pc:picChg>
        <pc:picChg chg="add mod">
          <ac:chgData name="Dena Gouweloos" userId="87f1ba4cd5301374" providerId="LiveId" clId="{EDC0192D-B528-4B9E-91BC-8210C14D8A08}" dt="2022-05-03T15:39:15.235" v="34" actId="1076"/>
          <ac:picMkLst>
            <pc:docMk/>
            <pc:sldMk cId="1977169299" sldId="312"/>
            <ac:picMk id="17" creationId="{0D2891BF-947F-40E7-A665-1F7694D7ACE2}"/>
          </ac:picMkLst>
        </pc:picChg>
      </pc:sldChg>
      <pc:sldChg chg="add ord">
        <pc:chgData name="Dena Gouweloos" userId="87f1ba4cd5301374" providerId="LiveId" clId="{EDC0192D-B528-4B9E-91BC-8210C14D8A08}" dt="2022-05-03T16:18:24.058" v="48"/>
        <pc:sldMkLst>
          <pc:docMk/>
          <pc:sldMk cId="598281549" sldId="31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DB670-6A16-A541-B670-D05FA446CAE8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90F29-3A03-7349-BD4E-E7E0DB3A0707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Poorly Performing Building</a:t>
          </a:r>
        </a:p>
      </dgm:t>
    </dgm:pt>
    <dgm:pt modelId="{2B6FDB59-7782-A74A-9BF6-870A1B124B67}" type="parTrans" cxnId="{785D7E90-38E9-7C4C-BAE4-304E7EDA30DC}">
      <dgm:prSet/>
      <dgm:spPr/>
      <dgm:t>
        <a:bodyPr/>
        <a:lstStyle/>
        <a:p>
          <a:endParaRPr lang="en-US"/>
        </a:p>
      </dgm:t>
    </dgm:pt>
    <dgm:pt modelId="{73A2288C-81FF-FF4B-81FC-5C88FCD44838}" type="sibTrans" cxnId="{785D7E90-38E9-7C4C-BAE4-304E7EDA30DC}">
      <dgm:prSet/>
      <dgm:spPr>
        <a:ln w="12700"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5DD2E2CF-9000-5741-B985-8D5BAE338064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Lifecycle Renewal</a:t>
          </a:r>
        </a:p>
      </dgm:t>
    </dgm:pt>
    <dgm:pt modelId="{C0095379-72BC-5A46-AB6B-9C86C1C0C28B}" type="parTrans" cxnId="{D06A2154-7C54-6D4C-812C-AEABAC37FF4D}">
      <dgm:prSet/>
      <dgm:spPr/>
      <dgm:t>
        <a:bodyPr/>
        <a:lstStyle/>
        <a:p>
          <a:endParaRPr lang="en-US"/>
        </a:p>
      </dgm:t>
    </dgm:pt>
    <dgm:pt modelId="{D35EFAF3-EFC4-E247-9BE1-78A55859F635}" type="sibTrans" cxnId="{D06A2154-7C54-6D4C-812C-AEABAC37FF4D}">
      <dgm:prSet/>
      <dgm:spPr>
        <a:ln w="12700"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8EBFEA24-1471-7E4E-A21D-7963DA296DEA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Policy mandate </a:t>
          </a:r>
        </a:p>
      </dgm:t>
    </dgm:pt>
    <dgm:pt modelId="{496B85B9-29C2-6B4C-992B-C391C334501E}" type="parTrans" cxnId="{59125664-FB48-7E46-A45F-A27CEBEDFA6A}">
      <dgm:prSet/>
      <dgm:spPr/>
      <dgm:t>
        <a:bodyPr/>
        <a:lstStyle/>
        <a:p>
          <a:endParaRPr lang="en-US"/>
        </a:p>
      </dgm:t>
    </dgm:pt>
    <dgm:pt modelId="{EB44851F-DD95-4F4D-8526-1F5F97BB4131}" type="sibTrans" cxnId="{59125664-FB48-7E46-A45F-A27CEBEDFA6A}">
      <dgm:prSet/>
      <dgm:spPr>
        <a:ln w="12700"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D56805E5-9F08-D349-BCBC-52ABFF2E87B7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Money</a:t>
          </a:r>
        </a:p>
      </dgm:t>
    </dgm:pt>
    <dgm:pt modelId="{70E1CC5D-C7F3-A041-B03C-E06BDD15C260}" type="parTrans" cxnId="{43F22E9C-7809-8D4F-A1D1-2D15836520EE}">
      <dgm:prSet/>
      <dgm:spPr/>
      <dgm:t>
        <a:bodyPr/>
        <a:lstStyle/>
        <a:p>
          <a:endParaRPr lang="en-US"/>
        </a:p>
      </dgm:t>
    </dgm:pt>
    <dgm:pt modelId="{3FD72C9E-021B-2E46-8D2E-A25DAD8A688F}" type="sibTrans" cxnId="{43F22E9C-7809-8D4F-A1D1-2D15836520EE}">
      <dgm:prSet/>
      <dgm:spPr>
        <a:ln w="12700"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8E96C331-4D13-EF4D-B2D0-760388180393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Major Comfort Issues</a:t>
          </a:r>
        </a:p>
      </dgm:t>
    </dgm:pt>
    <dgm:pt modelId="{98C571FA-D67D-C34F-B6C1-CF35FCC3A861}" type="parTrans" cxnId="{3DD95ADA-BC5D-2442-8B7F-97D81378E373}">
      <dgm:prSet/>
      <dgm:spPr/>
      <dgm:t>
        <a:bodyPr/>
        <a:lstStyle/>
        <a:p>
          <a:endParaRPr lang="en-US"/>
        </a:p>
      </dgm:t>
    </dgm:pt>
    <dgm:pt modelId="{DE45A3C5-6BD8-F841-BC54-D9E35E099A4E}" type="sibTrans" cxnId="{3DD95ADA-BC5D-2442-8B7F-97D81378E373}">
      <dgm:prSet/>
      <dgm:spPr>
        <a:ln w="12700"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001D6A7B-2D4D-484B-9AB3-156E7301690A}" type="pres">
      <dgm:prSet presAssocID="{A82DB670-6A16-A541-B670-D05FA446CAE8}" presName="cycle" presStyleCnt="0">
        <dgm:presLayoutVars>
          <dgm:dir/>
          <dgm:resizeHandles val="exact"/>
        </dgm:presLayoutVars>
      </dgm:prSet>
      <dgm:spPr/>
    </dgm:pt>
    <dgm:pt modelId="{0768A086-D690-2141-96AE-A4B0210333A1}" type="pres">
      <dgm:prSet presAssocID="{45290F29-3A03-7349-BD4E-E7E0DB3A0707}" presName="node" presStyleLbl="node1" presStyleIdx="0" presStyleCnt="5" custRadScaleRad="110054" custRadScaleInc="-5789">
        <dgm:presLayoutVars>
          <dgm:bulletEnabled val="1"/>
        </dgm:presLayoutVars>
      </dgm:prSet>
      <dgm:spPr/>
    </dgm:pt>
    <dgm:pt modelId="{D9680FFF-F7DE-8E41-946E-C6ED94FE66B0}" type="pres">
      <dgm:prSet presAssocID="{45290F29-3A03-7349-BD4E-E7E0DB3A0707}" presName="spNode" presStyleCnt="0"/>
      <dgm:spPr/>
    </dgm:pt>
    <dgm:pt modelId="{30170541-DDB6-054A-ACFB-ED523ECD6D9E}" type="pres">
      <dgm:prSet presAssocID="{73A2288C-81FF-FF4B-81FC-5C88FCD44838}" presName="sibTrans" presStyleLbl="sibTrans1D1" presStyleIdx="0" presStyleCnt="5"/>
      <dgm:spPr/>
    </dgm:pt>
    <dgm:pt modelId="{5E297F0E-3B88-2245-8BFE-5465936DC97D}" type="pres">
      <dgm:prSet presAssocID="{8E96C331-4D13-EF4D-B2D0-760388180393}" presName="node" presStyleLbl="node1" presStyleIdx="1" presStyleCnt="5">
        <dgm:presLayoutVars>
          <dgm:bulletEnabled val="1"/>
        </dgm:presLayoutVars>
      </dgm:prSet>
      <dgm:spPr/>
    </dgm:pt>
    <dgm:pt modelId="{06DA1058-DCC2-C449-98F5-AEEB29292287}" type="pres">
      <dgm:prSet presAssocID="{8E96C331-4D13-EF4D-B2D0-760388180393}" presName="spNode" presStyleCnt="0"/>
      <dgm:spPr/>
    </dgm:pt>
    <dgm:pt modelId="{C527AD24-9809-364B-BE78-4DBC64D4E96B}" type="pres">
      <dgm:prSet presAssocID="{DE45A3C5-6BD8-F841-BC54-D9E35E099A4E}" presName="sibTrans" presStyleLbl="sibTrans1D1" presStyleIdx="1" presStyleCnt="5"/>
      <dgm:spPr/>
    </dgm:pt>
    <dgm:pt modelId="{3688D2BA-1336-324C-B119-582CECBB9F40}" type="pres">
      <dgm:prSet presAssocID="{5DD2E2CF-9000-5741-B985-8D5BAE338064}" presName="node" presStyleLbl="node1" presStyleIdx="2" presStyleCnt="5">
        <dgm:presLayoutVars>
          <dgm:bulletEnabled val="1"/>
        </dgm:presLayoutVars>
      </dgm:prSet>
      <dgm:spPr/>
    </dgm:pt>
    <dgm:pt modelId="{905CAB40-E5AA-D34E-8C83-87782558F3D2}" type="pres">
      <dgm:prSet presAssocID="{5DD2E2CF-9000-5741-B985-8D5BAE338064}" presName="spNode" presStyleCnt="0"/>
      <dgm:spPr/>
    </dgm:pt>
    <dgm:pt modelId="{FA72AEF5-C1D3-B14C-8B4C-3A07A06BA28A}" type="pres">
      <dgm:prSet presAssocID="{D35EFAF3-EFC4-E247-9BE1-78A55859F635}" presName="sibTrans" presStyleLbl="sibTrans1D1" presStyleIdx="2" presStyleCnt="5"/>
      <dgm:spPr/>
    </dgm:pt>
    <dgm:pt modelId="{4E489819-AA25-C346-8D4D-0D8A05E29145}" type="pres">
      <dgm:prSet presAssocID="{8EBFEA24-1471-7E4E-A21D-7963DA296DEA}" presName="node" presStyleLbl="node1" presStyleIdx="3" presStyleCnt="5">
        <dgm:presLayoutVars>
          <dgm:bulletEnabled val="1"/>
        </dgm:presLayoutVars>
      </dgm:prSet>
      <dgm:spPr/>
    </dgm:pt>
    <dgm:pt modelId="{B014C956-11DF-3644-8054-E96A6685CB63}" type="pres">
      <dgm:prSet presAssocID="{8EBFEA24-1471-7E4E-A21D-7963DA296DEA}" presName="spNode" presStyleCnt="0"/>
      <dgm:spPr/>
    </dgm:pt>
    <dgm:pt modelId="{1E887892-750F-1049-803E-14C67E0A090A}" type="pres">
      <dgm:prSet presAssocID="{EB44851F-DD95-4F4D-8526-1F5F97BB4131}" presName="sibTrans" presStyleLbl="sibTrans1D1" presStyleIdx="3" presStyleCnt="5"/>
      <dgm:spPr/>
    </dgm:pt>
    <dgm:pt modelId="{AEA65B21-8CC8-FF43-AC1E-D83CD6EA32CB}" type="pres">
      <dgm:prSet presAssocID="{D56805E5-9F08-D349-BCBC-52ABFF2E87B7}" presName="node" presStyleLbl="node1" presStyleIdx="4" presStyleCnt="5">
        <dgm:presLayoutVars>
          <dgm:bulletEnabled val="1"/>
        </dgm:presLayoutVars>
      </dgm:prSet>
      <dgm:spPr/>
    </dgm:pt>
    <dgm:pt modelId="{02C47D6B-BD54-1F4B-9E2B-D7E71A8351D6}" type="pres">
      <dgm:prSet presAssocID="{D56805E5-9F08-D349-BCBC-52ABFF2E87B7}" presName="spNode" presStyleCnt="0"/>
      <dgm:spPr/>
    </dgm:pt>
    <dgm:pt modelId="{9BA2FC9B-ED0F-2A49-B548-E3DE138A21F5}" type="pres">
      <dgm:prSet presAssocID="{3FD72C9E-021B-2E46-8D2E-A25DAD8A688F}" presName="sibTrans" presStyleLbl="sibTrans1D1" presStyleIdx="4" presStyleCnt="5"/>
      <dgm:spPr/>
    </dgm:pt>
  </dgm:ptLst>
  <dgm:cxnLst>
    <dgm:cxn modelId="{0E819B3C-5574-E244-918A-2C8077F7001F}" type="presOf" srcId="{D56805E5-9F08-D349-BCBC-52ABFF2E87B7}" destId="{AEA65B21-8CC8-FF43-AC1E-D83CD6EA32CB}" srcOrd="0" destOrd="0" presId="urn:microsoft.com/office/officeart/2005/8/layout/cycle6"/>
    <dgm:cxn modelId="{59125664-FB48-7E46-A45F-A27CEBEDFA6A}" srcId="{A82DB670-6A16-A541-B670-D05FA446CAE8}" destId="{8EBFEA24-1471-7E4E-A21D-7963DA296DEA}" srcOrd="3" destOrd="0" parTransId="{496B85B9-29C2-6B4C-992B-C391C334501E}" sibTransId="{EB44851F-DD95-4F4D-8526-1F5F97BB4131}"/>
    <dgm:cxn modelId="{50D1B86B-5A92-9242-95FE-10BC684922E4}" type="presOf" srcId="{73A2288C-81FF-FF4B-81FC-5C88FCD44838}" destId="{30170541-DDB6-054A-ACFB-ED523ECD6D9E}" srcOrd="0" destOrd="0" presId="urn:microsoft.com/office/officeart/2005/8/layout/cycle6"/>
    <dgm:cxn modelId="{FAAA1F4E-F9D0-F547-81B9-C52B1A3CB3FC}" type="presOf" srcId="{EB44851F-DD95-4F4D-8526-1F5F97BB4131}" destId="{1E887892-750F-1049-803E-14C67E0A090A}" srcOrd="0" destOrd="0" presId="urn:microsoft.com/office/officeart/2005/8/layout/cycle6"/>
    <dgm:cxn modelId="{C944D370-E858-3A4B-A6FA-AECC439AD034}" type="presOf" srcId="{5DD2E2CF-9000-5741-B985-8D5BAE338064}" destId="{3688D2BA-1336-324C-B119-582CECBB9F40}" srcOrd="0" destOrd="0" presId="urn:microsoft.com/office/officeart/2005/8/layout/cycle6"/>
    <dgm:cxn modelId="{76CBC052-0C37-D84F-83A6-3D7A07344E0E}" type="presOf" srcId="{8EBFEA24-1471-7E4E-A21D-7963DA296DEA}" destId="{4E489819-AA25-C346-8D4D-0D8A05E29145}" srcOrd="0" destOrd="0" presId="urn:microsoft.com/office/officeart/2005/8/layout/cycle6"/>
    <dgm:cxn modelId="{D06A2154-7C54-6D4C-812C-AEABAC37FF4D}" srcId="{A82DB670-6A16-A541-B670-D05FA446CAE8}" destId="{5DD2E2CF-9000-5741-B985-8D5BAE338064}" srcOrd="2" destOrd="0" parTransId="{C0095379-72BC-5A46-AB6B-9C86C1C0C28B}" sibTransId="{D35EFAF3-EFC4-E247-9BE1-78A55859F635}"/>
    <dgm:cxn modelId="{AAAC4180-FE7C-CE4B-8BAA-5DA72690BE2A}" type="presOf" srcId="{D35EFAF3-EFC4-E247-9BE1-78A55859F635}" destId="{FA72AEF5-C1D3-B14C-8B4C-3A07A06BA28A}" srcOrd="0" destOrd="0" presId="urn:microsoft.com/office/officeart/2005/8/layout/cycle6"/>
    <dgm:cxn modelId="{785D7E90-38E9-7C4C-BAE4-304E7EDA30DC}" srcId="{A82DB670-6A16-A541-B670-D05FA446CAE8}" destId="{45290F29-3A03-7349-BD4E-E7E0DB3A0707}" srcOrd="0" destOrd="0" parTransId="{2B6FDB59-7782-A74A-9BF6-870A1B124B67}" sibTransId="{73A2288C-81FF-FF4B-81FC-5C88FCD44838}"/>
    <dgm:cxn modelId="{43F22E9C-7809-8D4F-A1D1-2D15836520EE}" srcId="{A82DB670-6A16-A541-B670-D05FA446CAE8}" destId="{D56805E5-9F08-D349-BCBC-52ABFF2E87B7}" srcOrd="4" destOrd="0" parTransId="{70E1CC5D-C7F3-A041-B03C-E06BDD15C260}" sibTransId="{3FD72C9E-021B-2E46-8D2E-A25DAD8A688F}"/>
    <dgm:cxn modelId="{2D0277AB-E2BA-3E47-8291-D1FDC097D3AD}" type="presOf" srcId="{8E96C331-4D13-EF4D-B2D0-760388180393}" destId="{5E297F0E-3B88-2245-8BFE-5465936DC97D}" srcOrd="0" destOrd="0" presId="urn:microsoft.com/office/officeart/2005/8/layout/cycle6"/>
    <dgm:cxn modelId="{7226CDB6-9ED8-1043-8234-7A43D871EC67}" type="presOf" srcId="{DE45A3C5-6BD8-F841-BC54-D9E35E099A4E}" destId="{C527AD24-9809-364B-BE78-4DBC64D4E96B}" srcOrd="0" destOrd="0" presId="urn:microsoft.com/office/officeart/2005/8/layout/cycle6"/>
    <dgm:cxn modelId="{1A4069CD-0732-A943-8F60-8B5DA8983932}" type="presOf" srcId="{45290F29-3A03-7349-BD4E-E7E0DB3A0707}" destId="{0768A086-D690-2141-96AE-A4B0210333A1}" srcOrd="0" destOrd="0" presId="urn:microsoft.com/office/officeart/2005/8/layout/cycle6"/>
    <dgm:cxn modelId="{FE74D9D7-2959-284A-AE30-82FD6B85A580}" type="presOf" srcId="{3FD72C9E-021B-2E46-8D2E-A25DAD8A688F}" destId="{9BA2FC9B-ED0F-2A49-B548-E3DE138A21F5}" srcOrd="0" destOrd="0" presId="urn:microsoft.com/office/officeart/2005/8/layout/cycle6"/>
    <dgm:cxn modelId="{3DD95ADA-BC5D-2442-8B7F-97D81378E373}" srcId="{A82DB670-6A16-A541-B670-D05FA446CAE8}" destId="{8E96C331-4D13-EF4D-B2D0-760388180393}" srcOrd="1" destOrd="0" parTransId="{98C571FA-D67D-C34F-B6C1-CF35FCC3A861}" sibTransId="{DE45A3C5-6BD8-F841-BC54-D9E35E099A4E}"/>
    <dgm:cxn modelId="{097A2BF5-5DCB-6B47-8EDA-B90216489EA8}" type="presOf" srcId="{A82DB670-6A16-A541-B670-D05FA446CAE8}" destId="{001D6A7B-2D4D-484B-9AB3-156E7301690A}" srcOrd="0" destOrd="0" presId="urn:microsoft.com/office/officeart/2005/8/layout/cycle6"/>
    <dgm:cxn modelId="{060D6C9B-C51C-0E40-B87B-FF9EB0A95815}" type="presParOf" srcId="{001D6A7B-2D4D-484B-9AB3-156E7301690A}" destId="{0768A086-D690-2141-96AE-A4B0210333A1}" srcOrd="0" destOrd="0" presId="urn:microsoft.com/office/officeart/2005/8/layout/cycle6"/>
    <dgm:cxn modelId="{355AFAD1-967D-434B-A654-F4F7FCCC860D}" type="presParOf" srcId="{001D6A7B-2D4D-484B-9AB3-156E7301690A}" destId="{D9680FFF-F7DE-8E41-946E-C6ED94FE66B0}" srcOrd="1" destOrd="0" presId="urn:microsoft.com/office/officeart/2005/8/layout/cycle6"/>
    <dgm:cxn modelId="{CEA06A82-16BC-2A40-8B09-ABC1BADDC076}" type="presParOf" srcId="{001D6A7B-2D4D-484B-9AB3-156E7301690A}" destId="{30170541-DDB6-054A-ACFB-ED523ECD6D9E}" srcOrd="2" destOrd="0" presId="urn:microsoft.com/office/officeart/2005/8/layout/cycle6"/>
    <dgm:cxn modelId="{A69ADA20-B40F-794B-8F9D-A8A8C1B3ECBC}" type="presParOf" srcId="{001D6A7B-2D4D-484B-9AB3-156E7301690A}" destId="{5E297F0E-3B88-2245-8BFE-5465936DC97D}" srcOrd="3" destOrd="0" presId="urn:microsoft.com/office/officeart/2005/8/layout/cycle6"/>
    <dgm:cxn modelId="{FAC0587F-BDEA-1E45-8559-BA956F5C437B}" type="presParOf" srcId="{001D6A7B-2D4D-484B-9AB3-156E7301690A}" destId="{06DA1058-DCC2-C449-98F5-AEEB29292287}" srcOrd="4" destOrd="0" presId="urn:microsoft.com/office/officeart/2005/8/layout/cycle6"/>
    <dgm:cxn modelId="{F591CE76-1B64-FB44-B14A-629111A764B6}" type="presParOf" srcId="{001D6A7B-2D4D-484B-9AB3-156E7301690A}" destId="{C527AD24-9809-364B-BE78-4DBC64D4E96B}" srcOrd="5" destOrd="0" presId="urn:microsoft.com/office/officeart/2005/8/layout/cycle6"/>
    <dgm:cxn modelId="{3D07F96D-C93C-DF47-9B7E-06EDD7F9C759}" type="presParOf" srcId="{001D6A7B-2D4D-484B-9AB3-156E7301690A}" destId="{3688D2BA-1336-324C-B119-582CECBB9F40}" srcOrd="6" destOrd="0" presId="urn:microsoft.com/office/officeart/2005/8/layout/cycle6"/>
    <dgm:cxn modelId="{54592EC9-87FE-DA4B-93AF-E4E50D9F76EC}" type="presParOf" srcId="{001D6A7B-2D4D-484B-9AB3-156E7301690A}" destId="{905CAB40-E5AA-D34E-8C83-87782558F3D2}" srcOrd="7" destOrd="0" presId="urn:microsoft.com/office/officeart/2005/8/layout/cycle6"/>
    <dgm:cxn modelId="{7E218D95-B59C-084C-8962-8D56F08936B8}" type="presParOf" srcId="{001D6A7B-2D4D-484B-9AB3-156E7301690A}" destId="{FA72AEF5-C1D3-B14C-8B4C-3A07A06BA28A}" srcOrd="8" destOrd="0" presId="urn:microsoft.com/office/officeart/2005/8/layout/cycle6"/>
    <dgm:cxn modelId="{BDDC3453-13E3-D844-9D1E-28994944D207}" type="presParOf" srcId="{001D6A7B-2D4D-484B-9AB3-156E7301690A}" destId="{4E489819-AA25-C346-8D4D-0D8A05E29145}" srcOrd="9" destOrd="0" presId="urn:microsoft.com/office/officeart/2005/8/layout/cycle6"/>
    <dgm:cxn modelId="{0BDB9D24-1AEB-B949-9C6C-5604ACA01C33}" type="presParOf" srcId="{001D6A7B-2D4D-484B-9AB3-156E7301690A}" destId="{B014C956-11DF-3644-8054-E96A6685CB63}" srcOrd="10" destOrd="0" presId="urn:microsoft.com/office/officeart/2005/8/layout/cycle6"/>
    <dgm:cxn modelId="{C4358E5F-C186-434C-BC8B-E575E25C6935}" type="presParOf" srcId="{001D6A7B-2D4D-484B-9AB3-156E7301690A}" destId="{1E887892-750F-1049-803E-14C67E0A090A}" srcOrd="11" destOrd="0" presId="urn:microsoft.com/office/officeart/2005/8/layout/cycle6"/>
    <dgm:cxn modelId="{237EA95E-C6D9-7C4C-B222-05D575154F36}" type="presParOf" srcId="{001D6A7B-2D4D-484B-9AB3-156E7301690A}" destId="{AEA65B21-8CC8-FF43-AC1E-D83CD6EA32CB}" srcOrd="12" destOrd="0" presId="urn:microsoft.com/office/officeart/2005/8/layout/cycle6"/>
    <dgm:cxn modelId="{F6848DC5-A2CC-F24F-ABAC-03C5DCE64D92}" type="presParOf" srcId="{001D6A7B-2D4D-484B-9AB3-156E7301690A}" destId="{02C47D6B-BD54-1F4B-9E2B-D7E71A8351D6}" srcOrd="13" destOrd="0" presId="urn:microsoft.com/office/officeart/2005/8/layout/cycle6"/>
    <dgm:cxn modelId="{46934721-E236-AD4F-BDA2-4594A7718E67}" type="presParOf" srcId="{001D6A7B-2D4D-484B-9AB3-156E7301690A}" destId="{9BA2FC9B-ED0F-2A49-B548-E3DE138A21F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B373A-4E8E-3C46-8D4B-B599F2CD97DE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3D17-4D13-734A-89D8-89EFC26E6646}">
      <dgm:prSet phldrT="[Text]" custT="1"/>
      <dgm:spPr>
        <a:solidFill>
          <a:srgbClr val="41535B"/>
        </a:solidFill>
      </dgm:spPr>
      <dgm:t>
        <a:bodyPr/>
        <a:lstStyle/>
        <a:p>
          <a:r>
            <a:rPr lang="en-US" sz="3600" dirty="0"/>
            <a:t>Human Resources</a:t>
          </a:r>
        </a:p>
      </dgm:t>
    </dgm:pt>
    <dgm:pt modelId="{BD9706F3-0E8A-FE4D-BBD1-5CED17300A3E}" type="parTrans" cxnId="{6637ACCF-F4B7-E34C-A31C-574599803BC5}">
      <dgm:prSet/>
      <dgm:spPr/>
      <dgm:t>
        <a:bodyPr/>
        <a:lstStyle/>
        <a:p>
          <a:endParaRPr lang="en-US"/>
        </a:p>
      </dgm:t>
    </dgm:pt>
    <dgm:pt modelId="{00407B21-8501-2242-B736-71F057443964}" type="sibTrans" cxnId="{6637ACCF-F4B7-E34C-A31C-574599803BC5}">
      <dgm:prSet/>
      <dgm:spPr/>
      <dgm:t>
        <a:bodyPr/>
        <a:lstStyle/>
        <a:p>
          <a:endParaRPr lang="en-US"/>
        </a:p>
      </dgm:t>
    </dgm:pt>
    <dgm:pt modelId="{53FDE127-6B29-D64C-9DE0-94DD3FFCEC66}">
      <dgm:prSet phldrT="[Text]"/>
      <dgm:spPr>
        <a:solidFill>
          <a:srgbClr val="88B373">
            <a:alpha val="50196"/>
          </a:srgbClr>
        </a:solidFill>
        <a:ln>
          <a:noFill/>
        </a:ln>
      </dgm:spPr>
      <dgm:t>
        <a:bodyPr/>
        <a:lstStyle/>
        <a:p>
          <a:r>
            <a:rPr lang="en-US" dirty="0"/>
            <a:t>Project Management</a:t>
          </a:r>
        </a:p>
      </dgm:t>
    </dgm:pt>
    <dgm:pt modelId="{70E0C179-0B7B-684E-8C37-265DBA11739A}" type="parTrans" cxnId="{DCF80480-C726-6044-9311-AEF6DF42630B}">
      <dgm:prSet/>
      <dgm:spPr>
        <a:ln w="12700"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677D1CE2-DE3F-BF40-997F-10E413F1A912}" type="sibTrans" cxnId="{DCF80480-C726-6044-9311-AEF6DF42630B}">
      <dgm:prSet/>
      <dgm:spPr/>
      <dgm:t>
        <a:bodyPr/>
        <a:lstStyle/>
        <a:p>
          <a:endParaRPr lang="en-US"/>
        </a:p>
      </dgm:t>
    </dgm:pt>
    <dgm:pt modelId="{DCC7FEF0-5A5F-2C45-AB2C-81702FD88DEE}">
      <dgm:prSet phldrT="[Text]"/>
      <dgm:spPr>
        <a:solidFill>
          <a:srgbClr val="88B373">
            <a:alpha val="50196"/>
          </a:srgbClr>
        </a:solidFill>
        <a:ln>
          <a:noFill/>
        </a:ln>
      </dgm:spPr>
      <dgm:t>
        <a:bodyPr/>
        <a:lstStyle/>
        <a:p>
          <a:r>
            <a:rPr lang="en-US" dirty="0"/>
            <a:t>Professional (legal, accounting, technical)</a:t>
          </a:r>
        </a:p>
      </dgm:t>
    </dgm:pt>
    <dgm:pt modelId="{BB0B856E-2B37-6D4D-AA7A-379CF780E25F}" type="parTrans" cxnId="{82B934DC-EBF7-6E44-A546-31BC361D8F10}">
      <dgm:prSet/>
      <dgm:spPr>
        <a:ln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542F3318-94A8-D34A-A052-A3911BF3E5CC}" type="sibTrans" cxnId="{82B934DC-EBF7-6E44-A546-31BC361D8F10}">
      <dgm:prSet/>
      <dgm:spPr/>
      <dgm:t>
        <a:bodyPr/>
        <a:lstStyle/>
        <a:p>
          <a:endParaRPr lang="en-US"/>
        </a:p>
      </dgm:t>
    </dgm:pt>
    <dgm:pt modelId="{878D6F2B-EF24-0E42-9003-145D045C49F4}">
      <dgm:prSet phldrT="[Text]" custT="1"/>
      <dgm:spPr>
        <a:solidFill>
          <a:srgbClr val="41535B"/>
        </a:solidFill>
      </dgm:spPr>
      <dgm:t>
        <a:bodyPr/>
        <a:lstStyle/>
        <a:p>
          <a:r>
            <a:rPr lang="en-US" sz="3600" dirty="0"/>
            <a:t>Information</a:t>
          </a:r>
        </a:p>
      </dgm:t>
    </dgm:pt>
    <dgm:pt modelId="{45043F70-63A3-3A49-9735-0FCE6A8486D1}" type="parTrans" cxnId="{C0E7A571-9C7D-D741-A668-95BB339F5E7F}">
      <dgm:prSet/>
      <dgm:spPr/>
      <dgm:t>
        <a:bodyPr/>
        <a:lstStyle/>
        <a:p>
          <a:endParaRPr lang="en-US"/>
        </a:p>
      </dgm:t>
    </dgm:pt>
    <dgm:pt modelId="{B5AA92BD-FBFD-6944-ACAD-01240952148D}" type="sibTrans" cxnId="{C0E7A571-9C7D-D741-A668-95BB339F5E7F}">
      <dgm:prSet/>
      <dgm:spPr/>
      <dgm:t>
        <a:bodyPr/>
        <a:lstStyle/>
        <a:p>
          <a:endParaRPr lang="en-US"/>
        </a:p>
      </dgm:t>
    </dgm:pt>
    <dgm:pt modelId="{54179353-DB0D-CC4E-A9E9-177ED56D376D}">
      <dgm:prSet phldrT="[Text]"/>
      <dgm:spPr>
        <a:solidFill>
          <a:srgbClr val="88B373">
            <a:alpha val="50196"/>
          </a:srgbClr>
        </a:solidFill>
        <a:ln>
          <a:noFill/>
        </a:ln>
      </dgm:spPr>
      <dgm:t>
        <a:bodyPr/>
        <a:lstStyle/>
        <a:p>
          <a:r>
            <a:rPr lang="en-US" dirty="0"/>
            <a:t>Drawings, maintenance records, BAS</a:t>
          </a:r>
        </a:p>
      </dgm:t>
    </dgm:pt>
    <dgm:pt modelId="{DEFD8B25-8291-7549-9F43-17042A7433C4}" type="parTrans" cxnId="{07E655A2-8E2E-294A-906C-A6FC8DD85471}">
      <dgm:prSet/>
      <dgm:spPr>
        <a:ln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48621B59-C0D5-F149-97A9-C14169D65570}" type="sibTrans" cxnId="{07E655A2-8E2E-294A-906C-A6FC8DD85471}">
      <dgm:prSet/>
      <dgm:spPr/>
      <dgm:t>
        <a:bodyPr/>
        <a:lstStyle/>
        <a:p>
          <a:endParaRPr lang="en-US"/>
        </a:p>
      </dgm:t>
    </dgm:pt>
    <dgm:pt modelId="{A810DE4C-CA8A-154E-B5BE-D122B7531B22}">
      <dgm:prSet phldrT="[Text]"/>
      <dgm:spPr>
        <a:solidFill>
          <a:srgbClr val="88B373">
            <a:alpha val="50196"/>
          </a:srgbClr>
        </a:solidFill>
        <a:ln>
          <a:noFill/>
        </a:ln>
      </dgm:spPr>
      <dgm:t>
        <a:bodyPr/>
        <a:lstStyle/>
        <a:p>
          <a:r>
            <a:rPr lang="en-US" dirty="0"/>
            <a:t>Reserve fund studies</a:t>
          </a:r>
        </a:p>
        <a:p>
          <a:r>
            <a:rPr lang="en-US" dirty="0"/>
            <a:t>Building condition assessments</a:t>
          </a:r>
        </a:p>
        <a:p>
          <a:r>
            <a:rPr lang="en-US" dirty="0"/>
            <a:t>Prior audits</a:t>
          </a:r>
        </a:p>
      </dgm:t>
    </dgm:pt>
    <dgm:pt modelId="{867940FE-02CA-0F40-A101-6CFC4BC1542D}" type="parTrans" cxnId="{5A5FFF65-93BF-8E45-8677-F4F43BB1AA41}">
      <dgm:prSet/>
      <dgm:spPr>
        <a:ln w="12700"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4F222693-FEB3-0640-ADCC-4A08A05D8019}" type="sibTrans" cxnId="{5A5FFF65-93BF-8E45-8677-F4F43BB1AA41}">
      <dgm:prSet/>
      <dgm:spPr/>
      <dgm:t>
        <a:bodyPr/>
        <a:lstStyle/>
        <a:p>
          <a:endParaRPr lang="en-US"/>
        </a:p>
      </dgm:t>
    </dgm:pt>
    <dgm:pt modelId="{C3C22DDE-8AA0-1142-8ED6-8EE4DEB14CD5}">
      <dgm:prSet phldrT="[Text]"/>
      <dgm:spPr>
        <a:solidFill>
          <a:srgbClr val="88B373">
            <a:alpha val="50196"/>
          </a:srgbClr>
        </a:solidFill>
        <a:ln>
          <a:noFill/>
        </a:ln>
      </dgm:spPr>
      <dgm:t>
        <a:bodyPr/>
        <a:lstStyle/>
        <a:p>
          <a:r>
            <a:rPr lang="en-US" dirty="0"/>
            <a:t>Technical (trades, maintenance)</a:t>
          </a:r>
        </a:p>
      </dgm:t>
    </dgm:pt>
    <dgm:pt modelId="{330F5D38-2191-FB45-B322-59C1E9B1FF85}" type="parTrans" cxnId="{AF3F6628-6C1F-1A4D-9E8A-75B320302321}">
      <dgm:prSet/>
      <dgm:spPr>
        <a:ln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B7B273DE-E27B-A146-A2A1-5BD6DDB7F2BA}" type="sibTrans" cxnId="{AF3F6628-6C1F-1A4D-9E8A-75B320302321}">
      <dgm:prSet/>
      <dgm:spPr/>
      <dgm:t>
        <a:bodyPr/>
        <a:lstStyle/>
        <a:p>
          <a:endParaRPr lang="en-US"/>
        </a:p>
      </dgm:t>
    </dgm:pt>
    <dgm:pt modelId="{23F830C5-EF25-214D-A1E9-F86AD305ECEA}" type="pres">
      <dgm:prSet presAssocID="{469B373A-4E8E-3C46-8D4B-B599F2CD97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0EE529-427A-0046-B6E1-B9BEABA4DB86}" type="pres">
      <dgm:prSet presAssocID="{DC043D17-4D13-734A-89D8-89EFC26E6646}" presName="root" presStyleCnt="0"/>
      <dgm:spPr/>
    </dgm:pt>
    <dgm:pt modelId="{8F986A1A-C774-C043-85AE-E275FEF9081B}" type="pres">
      <dgm:prSet presAssocID="{DC043D17-4D13-734A-89D8-89EFC26E6646}" presName="rootComposite" presStyleCnt="0"/>
      <dgm:spPr/>
    </dgm:pt>
    <dgm:pt modelId="{50DA1169-A501-CA49-8A94-E8E16F28F8A2}" type="pres">
      <dgm:prSet presAssocID="{DC043D17-4D13-734A-89D8-89EFC26E6646}" presName="rootText" presStyleLbl="node1" presStyleIdx="0" presStyleCnt="2"/>
      <dgm:spPr/>
    </dgm:pt>
    <dgm:pt modelId="{8B34B681-345B-774A-994F-C6E12C095624}" type="pres">
      <dgm:prSet presAssocID="{DC043D17-4D13-734A-89D8-89EFC26E6646}" presName="rootConnector" presStyleLbl="node1" presStyleIdx="0" presStyleCnt="2"/>
      <dgm:spPr/>
    </dgm:pt>
    <dgm:pt modelId="{7D4300E8-1452-C440-A8C0-6EBCFF4E62D5}" type="pres">
      <dgm:prSet presAssocID="{DC043D17-4D13-734A-89D8-89EFC26E6646}" presName="childShape" presStyleCnt="0"/>
      <dgm:spPr/>
    </dgm:pt>
    <dgm:pt modelId="{90F6D618-62BB-BA4C-B26E-54BBC5CB988E}" type="pres">
      <dgm:prSet presAssocID="{70E0C179-0B7B-684E-8C37-265DBA11739A}" presName="Name13" presStyleLbl="parChTrans1D2" presStyleIdx="0" presStyleCnt="5"/>
      <dgm:spPr/>
    </dgm:pt>
    <dgm:pt modelId="{302493D6-7B6A-F04C-85BE-FD42DA306019}" type="pres">
      <dgm:prSet presAssocID="{53FDE127-6B29-D64C-9DE0-94DD3FFCEC66}" presName="childText" presStyleLbl="bgAcc1" presStyleIdx="0" presStyleCnt="5" custScaleY="45902">
        <dgm:presLayoutVars>
          <dgm:bulletEnabled val="1"/>
        </dgm:presLayoutVars>
      </dgm:prSet>
      <dgm:spPr/>
    </dgm:pt>
    <dgm:pt modelId="{D52D2321-7372-3C47-B50B-505BACC1AC1B}" type="pres">
      <dgm:prSet presAssocID="{330F5D38-2191-FB45-B322-59C1E9B1FF85}" presName="Name13" presStyleLbl="parChTrans1D2" presStyleIdx="1" presStyleCnt="5"/>
      <dgm:spPr/>
    </dgm:pt>
    <dgm:pt modelId="{D15783B0-39A3-D445-8AC3-0A15D1B5BC06}" type="pres">
      <dgm:prSet presAssocID="{C3C22DDE-8AA0-1142-8ED6-8EE4DEB14CD5}" presName="childText" presStyleLbl="bgAcc1" presStyleIdx="1" presStyleCnt="5" custScaleY="45902">
        <dgm:presLayoutVars>
          <dgm:bulletEnabled val="1"/>
        </dgm:presLayoutVars>
      </dgm:prSet>
      <dgm:spPr/>
    </dgm:pt>
    <dgm:pt modelId="{D079E940-0E9A-E947-92AA-A28C51EAF5C2}" type="pres">
      <dgm:prSet presAssocID="{BB0B856E-2B37-6D4D-AA7A-379CF780E25F}" presName="Name13" presStyleLbl="parChTrans1D2" presStyleIdx="2" presStyleCnt="5"/>
      <dgm:spPr/>
    </dgm:pt>
    <dgm:pt modelId="{4457B7FE-E1EE-144F-A00D-5E4A82DB71A7}" type="pres">
      <dgm:prSet presAssocID="{DCC7FEF0-5A5F-2C45-AB2C-81702FD88DEE}" presName="childText" presStyleLbl="bgAcc1" presStyleIdx="2" presStyleCnt="5" custLinFactNeighborX="545" custLinFactNeighborY="46238">
        <dgm:presLayoutVars>
          <dgm:bulletEnabled val="1"/>
        </dgm:presLayoutVars>
      </dgm:prSet>
      <dgm:spPr/>
    </dgm:pt>
    <dgm:pt modelId="{58077A87-7F5B-0643-BFF0-85F96B68DDF8}" type="pres">
      <dgm:prSet presAssocID="{878D6F2B-EF24-0E42-9003-145D045C49F4}" presName="root" presStyleCnt="0"/>
      <dgm:spPr/>
    </dgm:pt>
    <dgm:pt modelId="{97C7339D-71A4-C648-8FEC-3201B40C5386}" type="pres">
      <dgm:prSet presAssocID="{878D6F2B-EF24-0E42-9003-145D045C49F4}" presName="rootComposite" presStyleCnt="0"/>
      <dgm:spPr/>
    </dgm:pt>
    <dgm:pt modelId="{CB508D63-06E9-6B47-83D7-015E85AF3612}" type="pres">
      <dgm:prSet presAssocID="{878D6F2B-EF24-0E42-9003-145D045C49F4}" presName="rootText" presStyleLbl="node1" presStyleIdx="1" presStyleCnt="2"/>
      <dgm:spPr/>
    </dgm:pt>
    <dgm:pt modelId="{A732392B-1D0D-FF42-97F7-B1D38EC5EDAD}" type="pres">
      <dgm:prSet presAssocID="{878D6F2B-EF24-0E42-9003-145D045C49F4}" presName="rootConnector" presStyleLbl="node1" presStyleIdx="1" presStyleCnt="2"/>
      <dgm:spPr/>
    </dgm:pt>
    <dgm:pt modelId="{BAE79D08-DD81-FA41-A861-A780FD508CA8}" type="pres">
      <dgm:prSet presAssocID="{878D6F2B-EF24-0E42-9003-145D045C49F4}" presName="childShape" presStyleCnt="0"/>
      <dgm:spPr/>
    </dgm:pt>
    <dgm:pt modelId="{976F3976-48DB-1744-B2EB-AF54EF758D03}" type="pres">
      <dgm:prSet presAssocID="{DEFD8B25-8291-7549-9F43-17042A7433C4}" presName="Name13" presStyleLbl="parChTrans1D2" presStyleIdx="3" presStyleCnt="5"/>
      <dgm:spPr/>
    </dgm:pt>
    <dgm:pt modelId="{85FCE1C6-3FCA-F341-9324-E73FA761639F}" type="pres">
      <dgm:prSet presAssocID="{54179353-DB0D-CC4E-A9E9-177ED56D376D}" presName="childText" presStyleLbl="bgAcc1" presStyleIdx="3" presStyleCnt="5">
        <dgm:presLayoutVars>
          <dgm:bulletEnabled val="1"/>
        </dgm:presLayoutVars>
      </dgm:prSet>
      <dgm:spPr/>
    </dgm:pt>
    <dgm:pt modelId="{74A7E880-CAA7-DF4E-BC2C-1681A6E5D6D0}" type="pres">
      <dgm:prSet presAssocID="{867940FE-02CA-0F40-A101-6CFC4BC1542D}" presName="Name13" presStyleLbl="parChTrans1D2" presStyleIdx="4" presStyleCnt="5"/>
      <dgm:spPr/>
    </dgm:pt>
    <dgm:pt modelId="{496E258F-8543-7C4C-A02C-67427C75DD26}" type="pres">
      <dgm:prSet presAssocID="{A810DE4C-CA8A-154E-B5BE-D122B7531B22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6C5CB216-A385-9A48-91B5-31BC275FA1EF}" type="presOf" srcId="{878D6F2B-EF24-0E42-9003-145D045C49F4}" destId="{A732392B-1D0D-FF42-97F7-B1D38EC5EDAD}" srcOrd="1" destOrd="0" presId="urn:microsoft.com/office/officeart/2005/8/layout/hierarchy3"/>
    <dgm:cxn modelId="{08F29417-325A-1A42-9FF3-D5F085ED410A}" type="presOf" srcId="{53FDE127-6B29-D64C-9DE0-94DD3FFCEC66}" destId="{302493D6-7B6A-F04C-85BE-FD42DA306019}" srcOrd="0" destOrd="0" presId="urn:microsoft.com/office/officeart/2005/8/layout/hierarchy3"/>
    <dgm:cxn modelId="{63527E18-95CF-A94C-A9CE-0F6CD60766B0}" type="presOf" srcId="{867940FE-02CA-0F40-A101-6CFC4BC1542D}" destId="{74A7E880-CAA7-DF4E-BC2C-1681A6E5D6D0}" srcOrd="0" destOrd="0" presId="urn:microsoft.com/office/officeart/2005/8/layout/hierarchy3"/>
    <dgm:cxn modelId="{C26FA51F-148F-BA4F-ACED-B369A408D481}" type="presOf" srcId="{DC043D17-4D13-734A-89D8-89EFC26E6646}" destId="{8B34B681-345B-774A-994F-C6E12C095624}" srcOrd="1" destOrd="0" presId="urn:microsoft.com/office/officeart/2005/8/layout/hierarchy3"/>
    <dgm:cxn modelId="{AF3F6628-6C1F-1A4D-9E8A-75B320302321}" srcId="{DC043D17-4D13-734A-89D8-89EFC26E6646}" destId="{C3C22DDE-8AA0-1142-8ED6-8EE4DEB14CD5}" srcOrd="1" destOrd="0" parTransId="{330F5D38-2191-FB45-B322-59C1E9B1FF85}" sibTransId="{B7B273DE-E27B-A146-A2A1-5BD6DDB7F2BA}"/>
    <dgm:cxn modelId="{5A5FFF65-93BF-8E45-8677-F4F43BB1AA41}" srcId="{878D6F2B-EF24-0E42-9003-145D045C49F4}" destId="{A810DE4C-CA8A-154E-B5BE-D122B7531B22}" srcOrd="1" destOrd="0" parTransId="{867940FE-02CA-0F40-A101-6CFC4BC1542D}" sibTransId="{4F222693-FEB3-0640-ADCC-4A08A05D8019}"/>
    <dgm:cxn modelId="{B7775869-BB43-CA41-A9FE-595977B3D735}" type="presOf" srcId="{54179353-DB0D-CC4E-A9E9-177ED56D376D}" destId="{85FCE1C6-3FCA-F341-9324-E73FA761639F}" srcOrd="0" destOrd="0" presId="urn:microsoft.com/office/officeart/2005/8/layout/hierarchy3"/>
    <dgm:cxn modelId="{C0E7A571-9C7D-D741-A668-95BB339F5E7F}" srcId="{469B373A-4E8E-3C46-8D4B-B599F2CD97DE}" destId="{878D6F2B-EF24-0E42-9003-145D045C49F4}" srcOrd="1" destOrd="0" parTransId="{45043F70-63A3-3A49-9735-0FCE6A8486D1}" sibTransId="{B5AA92BD-FBFD-6944-ACAD-01240952148D}"/>
    <dgm:cxn modelId="{874DCE7F-6AC8-C643-A16E-39478A701839}" type="presOf" srcId="{C3C22DDE-8AA0-1142-8ED6-8EE4DEB14CD5}" destId="{D15783B0-39A3-D445-8AC3-0A15D1B5BC06}" srcOrd="0" destOrd="0" presId="urn:microsoft.com/office/officeart/2005/8/layout/hierarchy3"/>
    <dgm:cxn modelId="{DCF80480-C726-6044-9311-AEF6DF42630B}" srcId="{DC043D17-4D13-734A-89D8-89EFC26E6646}" destId="{53FDE127-6B29-D64C-9DE0-94DD3FFCEC66}" srcOrd="0" destOrd="0" parTransId="{70E0C179-0B7B-684E-8C37-265DBA11739A}" sibTransId="{677D1CE2-DE3F-BF40-997F-10E413F1A912}"/>
    <dgm:cxn modelId="{F89D7188-033D-1643-BED2-053DE6832D7F}" type="presOf" srcId="{DCC7FEF0-5A5F-2C45-AB2C-81702FD88DEE}" destId="{4457B7FE-E1EE-144F-A00D-5E4A82DB71A7}" srcOrd="0" destOrd="0" presId="urn:microsoft.com/office/officeart/2005/8/layout/hierarchy3"/>
    <dgm:cxn modelId="{3A7F3889-DA36-B045-8387-FBC6E5520977}" type="presOf" srcId="{330F5D38-2191-FB45-B322-59C1E9B1FF85}" destId="{D52D2321-7372-3C47-B50B-505BACC1AC1B}" srcOrd="0" destOrd="0" presId="urn:microsoft.com/office/officeart/2005/8/layout/hierarchy3"/>
    <dgm:cxn modelId="{92F2389C-A3DC-284B-AD68-C5035111BCE8}" type="presOf" srcId="{469B373A-4E8E-3C46-8D4B-B599F2CD97DE}" destId="{23F830C5-EF25-214D-A1E9-F86AD305ECEA}" srcOrd="0" destOrd="0" presId="urn:microsoft.com/office/officeart/2005/8/layout/hierarchy3"/>
    <dgm:cxn modelId="{07E655A2-8E2E-294A-906C-A6FC8DD85471}" srcId="{878D6F2B-EF24-0E42-9003-145D045C49F4}" destId="{54179353-DB0D-CC4E-A9E9-177ED56D376D}" srcOrd="0" destOrd="0" parTransId="{DEFD8B25-8291-7549-9F43-17042A7433C4}" sibTransId="{48621B59-C0D5-F149-97A9-C14169D65570}"/>
    <dgm:cxn modelId="{AE7CE6AC-2AE2-1E40-BDD6-FA651D0CA154}" type="presOf" srcId="{A810DE4C-CA8A-154E-B5BE-D122B7531B22}" destId="{496E258F-8543-7C4C-A02C-67427C75DD26}" srcOrd="0" destOrd="0" presId="urn:microsoft.com/office/officeart/2005/8/layout/hierarchy3"/>
    <dgm:cxn modelId="{6637ACCF-F4B7-E34C-A31C-574599803BC5}" srcId="{469B373A-4E8E-3C46-8D4B-B599F2CD97DE}" destId="{DC043D17-4D13-734A-89D8-89EFC26E6646}" srcOrd="0" destOrd="0" parTransId="{BD9706F3-0E8A-FE4D-BBD1-5CED17300A3E}" sibTransId="{00407B21-8501-2242-B736-71F057443964}"/>
    <dgm:cxn modelId="{82B934DC-EBF7-6E44-A546-31BC361D8F10}" srcId="{DC043D17-4D13-734A-89D8-89EFC26E6646}" destId="{DCC7FEF0-5A5F-2C45-AB2C-81702FD88DEE}" srcOrd="2" destOrd="0" parTransId="{BB0B856E-2B37-6D4D-AA7A-379CF780E25F}" sibTransId="{542F3318-94A8-D34A-A052-A3911BF3E5CC}"/>
    <dgm:cxn modelId="{F7EEFADC-A635-E24E-A4B9-A636F3347D7F}" type="presOf" srcId="{878D6F2B-EF24-0E42-9003-145D045C49F4}" destId="{CB508D63-06E9-6B47-83D7-015E85AF3612}" srcOrd="0" destOrd="0" presId="urn:microsoft.com/office/officeart/2005/8/layout/hierarchy3"/>
    <dgm:cxn modelId="{99A5A4DD-3DA6-9A49-9036-3249610E60B3}" type="presOf" srcId="{70E0C179-0B7B-684E-8C37-265DBA11739A}" destId="{90F6D618-62BB-BA4C-B26E-54BBC5CB988E}" srcOrd="0" destOrd="0" presId="urn:microsoft.com/office/officeart/2005/8/layout/hierarchy3"/>
    <dgm:cxn modelId="{2E49E8E0-2D44-A441-ACED-7EA5133CDD98}" type="presOf" srcId="{DEFD8B25-8291-7549-9F43-17042A7433C4}" destId="{976F3976-48DB-1744-B2EB-AF54EF758D03}" srcOrd="0" destOrd="0" presId="urn:microsoft.com/office/officeart/2005/8/layout/hierarchy3"/>
    <dgm:cxn modelId="{3CFB9AED-23A1-634A-BFE7-A14BDB14AA4C}" type="presOf" srcId="{BB0B856E-2B37-6D4D-AA7A-379CF780E25F}" destId="{D079E940-0E9A-E947-92AA-A28C51EAF5C2}" srcOrd="0" destOrd="0" presId="urn:microsoft.com/office/officeart/2005/8/layout/hierarchy3"/>
    <dgm:cxn modelId="{75FD6DF7-B226-5D46-8206-05BCC3901CEB}" type="presOf" srcId="{DC043D17-4D13-734A-89D8-89EFC26E6646}" destId="{50DA1169-A501-CA49-8A94-E8E16F28F8A2}" srcOrd="0" destOrd="0" presId="urn:microsoft.com/office/officeart/2005/8/layout/hierarchy3"/>
    <dgm:cxn modelId="{23ACCD94-C2BE-F946-9ADD-6C614477F1B1}" type="presParOf" srcId="{23F830C5-EF25-214D-A1E9-F86AD305ECEA}" destId="{EC0EE529-427A-0046-B6E1-B9BEABA4DB86}" srcOrd="0" destOrd="0" presId="urn:microsoft.com/office/officeart/2005/8/layout/hierarchy3"/>
    <dgm:cxn modelId="{F79FF164-2113-0A4C-B094-DE5F879F05C2}" type="presParOf" srcId="{EC0EE529-427A-0046-B6E1-B9BEABA4DB86}" destId="{8F986A1A-C774-C043-85AE-E275FEF9081B}" srcOrd="0" destOrd="0" presId="urn:microsoft.com/office/officeart/2005/8/layout/hierarchy3"/>
    <dgm:cxn modelId="{F6129F09-AE8E-8841-B758-8A9E735A7660}" type="presParOf" srcId="{8F986A1A-C774-C043-85AE-E275FEF9081B}" destId="{50DA1169-A501-CA49-8A94-E8E16F28F8A2}" srcOrd="0" destOrd="0" presId="urn:microsoft.com/office/officeart/2005/8/layout/hierarchy3"/>
    <dgm:cxn modelId="{39616F56-26F0-C149-85B7-C19046FC33F6}" type="presParOf" srcId="{8F986A1A-C774-C043-85AE-E275FEF9081B}" destId="{8B34B681-345B-774A-994F-C6E12C095624}" srcOrd="1" destOrd="0" presId="urn:microsoft.com/office/officeart/2005/8/layout/hierarchy3"/>
    <dgm:cxn modelId="{55114866-8767-234D-AFAA-8D969C1958F3}" type="presParOf" srcId="{EC0EE529-427A-0046-B6E1-B9BEABA4DB86}" destId="{7D4300E8-1452-C440-A8C0-6EBCFF4E62D5}" srcOrd="1" destOrd="0" presId="urn:microsoft.com/office/officeart/2005/8/layout/hierarchy3"/>
    <dgm:cxn modelId="{EA0BB711-1A1C-4A4C-9CEC-5DAF057F1391}" type="presParOf" srcId="{7D4300E8-1452-C440-A8C0-6EBCFF4E62D5}" destId="{90F6D618-62BB-BA4C-B26E-54BBC5CB988E}" srcOrd="0" destOrd="0" presId="urn:microsoft.com/office/officeart/2005/8/layout/hierarchy3"/>
    <dgm:cxn modelId="{C0818674-1420-DA44-B92D-19298689AE1B}" type="presParOf" srcId="{7D4300E8-1452-C440-A8C0-6EBCFF4E62D5}" destId="{302493D6-7B6A-F04C-85BE-FD42DA306019}" srcOrd="1" destOrd="0" presId="urn:microsoft.com/office/officeart/2005/8/layout/hierarchy3"/>
    <dgm:cxn modelId="{3006C89E-A3D2-B741-81EE-C7744F950B8D}" type="presParOf" srcId="{7D4300E8-1452-C440-A8C0-6EBCFF4E62D5}" destId="{D52D2321-7372-3C47-B50B-505BACC1AC1B}" srcOrd="2" destOrd="0" presId="urn:microsoft.com/office/officeart/2005/8/layout/hierarchy3"/>
    <dgm:cxn modelId="{FB1795E3-D442-4840-8FBA-BC1D32D72952}" type="presParOf" srcId="{7D4300E8-1452-C440-A8C0-6EBCFF4E62D5}" destId="{D15783B0-39A3-D445-8AC3-0A15D1B5BC06}" srcOrd="3" destOrd="0" presId="urn:microsoft.com/office/officeart/2005/8/layout/hierarchy3"/>
    <dgm:cxn modelId="{B289C1CC-F67F-D843-9B74-F7ECF0B0147F}" type="presParOf" srcId="{7D4300E8-1452-C440-A8C0-6EBCFF4E62D5}" destId="{D079E940-0E9A-E947-92AA-A28C51EAF5C2}" srcOrd="4" destOrd="0" presId="urn:microsoft.com/office/officeart/2005/8/layout/hierarchy3"/>
    <dgm:cxn modelId="{855BD1DE-ADBA-0E45-B443-FA521F2FD7A9}" type="presParOf" srcId="{7D4300E8-1452-C440-A8C0-6EBCFF4E62D5}" destId="{4457B7FE-E1EE-144F-A00D-5E4A82DB71A7}" srcOrd="5" destOrd="0" presId="urn:microsoft.com/office/officeart/2005/8/layout/hierarchy3"/>
    <dgm:cxn modelId="{6FB92F19-F7BC-DE4D-916D-E12948C25E03}" type="presParOf" srcId="{23F830C5-EF25-214D-A1E9-F86AD305ECEA}" destId="{58077A87-7F5B-0643-BFF0-85F96B68DDF8}" srcOrd="1" destOrd="0" presId="urn:microsoft.com/office/officeart/2005/8/layout/hierarchy3"/>
    <dgm:cxn modelId="{C7231A9A-AD77-0F49-941E-11549118C41E}" type="presParOf" srcId="{58077A87-7F5B-0643-BFF0-85F96B68DDF8}" destId="{97C7339D-71A4-C648-8FEC-3201B40C5386}" srcOrd="0" destOrd="0" presId="urn:microsoft.com/office/officeart/2005/8/layout/hierarchy3"/>
    <dgm:cxn modelId="{7B37DD85-05CD-4241-A866-276424CC5D11}" type="presParOf" srcId="{97C7339D-71A4-C648-8FEC-3201B40C5386}" destId="{CB508D63-06E9-6B47-83D7-015E85AF3612}" srcOrd="0" destOrd="0" presId="urn:microsoft.com/office/officeart/2005/8/layout/hierarchy3"/>
    <dgm:cxn modelId="{F42486FC-D40A-0149-91AB-9AB363D6E250}" type="presParOf" srcId="{97C7339D-71A4-C648-8FEC-3201B40C5386}" destId="{A732392B-1D0D-FF42-97F7-B1D38EC5EDAD}" srcOrd="1" destOrd="0" presId="urn:microsoft.com/office/officeart/2005/8/layout/hierarchy3"/>
    <dgm:cxn modelId="{56C99FDA-294E-534B-8A49-C9AEF5DCCBAA}" type="presParOf" srcId="{58077A87-7F5B-0643-BFF0-85F96B68DDF8}" destId="{BAE79D08-DD81-FA41-A861-A780FD508CA8}" srcOrd="1" destOrd="0" presId="urn:microsoft.com/office/officeart/2005/8/layout/hierarchy3"/>
    <dgm:cxn modelId="{A88E6B42-15FC-C24B-9EFC-D198BD67BA75}" type="presParOf" srcId="{BAE79D08-DD81-FA41-A861-A780FD508CA8}" destId="{976F3976-48DB-1744-B2EB-AF54EF758D03}" srcOrd="0" destOrd="0" presId="urn:microsoft.com/office/officeart/2005/8/layout/hierarchy3"/>
    <dgm:cxn modelId="{FE447CF3-AB94-874C-9242-F6AE46B01259}" type="presParOf" srcId="{BAE79D08-DD81-FA41-A861-A780FD508CA8}" destId="{85FCE1C6-3FCA-F341-9324-E73FA761639F}" srcOrd="1" destOrd="0" presId="urn:microsoft.com/office/officeart/2005/8/layout/hierarchy3"/>
    <dgm:cxn modelId="{473B4DD5-A12B-B74A-AF58-94E6E546C6FC}" type="presParOf" srcId="{BAE79D08-DD81-FA41-A861-A780FD508CA8}" destId="{74A7E880-CAA7-DF4E-BC2C-1681A6E5D6D0}" srcOrd="2" destOrd="0" presId="urn:microsoft.com/office/officeart/2005/8/layout/hierarchy3"/>
    <dgm:cxn modelId="{2CE1AD22-2805-D649-98EE-C9FB0D86D9EB}" type="presParOf" srcId="{BAE79D08-DD81-FA41-A861-A780FD508CA8}" destId="{496E258F-8543-7C4C-A02C-67427C75DD2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B373A-4E8E-3C46-8D4B-B599F2CD97DE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043D17-4D13-734A-89D8-89EFC26E6646}">
      <dgm:prSet phldrT="[Text]" custT="1"/>
      <dgm:spPr>
        <a:solidFill>
          <a:srgbClr val="41535B"/>
        </a:solidFill>
      </dgm:spPr>
      <dgm:t>
        <a:bodyPr/>
        <a:lstStyle/>
        <a:p>
          <a:r>
            <a:rPr lang="en-US" sz="3600" dirty="0"/>
            <a:t>Money…</a:t>
          </a:r>
        </a:p>
      </dgm:t>
    </dgm:pt>
    <dgm:pt modelId="{BD9706F3-0E8A-FE4D-BBD1-5CED17300A3E}" type="parTrans" cxnId="{6637ACCF-F4B7-E34C-A31C-574599803BC5}">
      <dgm:prSet/>
      <dgm:spPr/>
      <dgm:t>
        <a:bodyPr/>
        <a:lstStyle/>
        <a:p>
          <a:endParaRPr lang="en-US"/>
        </a:p>
      </dgm:t>
    </dgm:pt>
    <dgm:pt modelId="{00407B21-8501-2242-B736-71F057443964}" type="sibTrans" cxnId="{6637ACCF-F4B7-E34C-A31C-574599803BC5}">
      <dgm:prSet/>
      <dgm:spPr/>
      <dgm:t>
        <a:bodyPr/>
        <a:lstStyle/>
        <a:p>
          <a:endParaRPr lang="en-US"/>
        </a:p>
      </dgm:t>
    </dgm:pt>
    <dgm:pt modelId="{53FDE127-6B29-D64C-9DE0-94DD3FFCEC66}">
      <dgm:prSet phldrT="[Text]"/>
      <dgm:spPr>
        <a:solidFill>
          <a:srgbClr val="88B373">
            <a:alpha val="50196"/>
          </a:srgbClr>
        </a:solidFill>
        <a:ln>
          <a:noFill/>
        </a:ln>
      </dgm:spPr>
      <dgm:t>
        <a:bodyPr/>
        <a:lstStyle/>
        <a:p>
          <a:r>
            <a:rPr lang="en-US" dirty="0"/>
            <a:t>Capital</a:t>
          </a:r>
        </a:p>
      </dgm:t>
    </dgm:pt>
    <dgm:pt modelId="{70E0C179-0B7B-684E-8C37-265DBA11739A}" type="parTrans" cxnId="{DCF80480-C726-6044-9311-AEF6DF42630B}">
      <dgm:prSet/>
      <dgm:spPr>
        <a:ln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677D1CE2-DE3F-BF40-997F-10E413F1A912}" type="sibTrans" cxnId="{DCF80480-C726-6044-9311-AEF6DF42630B}">
      <dgm:prSet/>
      <dgm:spPr/>
      <dgm:t>
        <a:bodyPr/>
        <a:lstStyle/>
        <a:p>
          <a:endParaRPr lang="en-US"/>
        </a:p>
      </dgm:t>
    </dgm:pt>
    <dgm:pt modelId="{DCC7FEF0-5A5F-2C45-AB2C-81702FD88DEE}">
      <dgm:prSet phldrT="[Text]"/>
      <dgm:spPr>
        <a:solidFill>
          <a:srgbClr val="88B373">
            <a:alpha val="50196"/>
          </a:srgbClr>
        </a:solidFill>
        <a:ln>
          <a:noFill/>
        </a:ln>
      </dgm:spPr>
      <dgm:t>
        <a:bodyPr/>
        <a:lstStyle/>
        <a:p>
          <a:r>
            <a:rPr lang="en-US" dirty="0"/>
            <a:t>Grants/access to loans/financing</a:t>
          </a:r>
        </a:p>
      </dgm:t>
    </dgm:pt>
    <dgm:pt modelId="{BB0B856E-2B37-6D4D-AA7A-379CF780E25F}" type="parTrans" cxnId="{82B934DC-EBF7-6E44-A546-31BC361D8F10}">
      <dgm:prSet/>
      <dgm:spPr>
        <a:ln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542F3318-94A8-D34A-A052-A3911BF3E5CC}" type="sibTrans" cxnId="{82B934DC-EBF7-6E44-A546-31BC361D8F10}">
      <dgm:prSet/>
      <dgm:spPr/>
      <dgm:t>
        <a:bodyPr/>
        <a:lstStyle/>
        <a:p>
          <a:endParaRPr lang="en-US"/>
        </a:p>
      </dgm:t>
    </dgm:pt>
    <dgm:pt modelId="{878D6F2B-EF24-0E42-9003-145D045C49F4}">
      <dgm:prSet phldrT="[Text]" custT="1"/>
      <dgm:spPr>
        <a:solidFill>
          <a:srgbClr val="41535B"/>
        </a:solidFill>
      </dgm:spPr>
      <dgm:t>
        <a:bodyPr/>
        <a:lstStyle/>
        <a:p>
          <a:r>
            <a:rPr lang="en-US" sz="3600" dirty="0"/>
            <a:t>Community Support</a:t>
          </a:r>
        </a:p>
      </dgm:t>
    </dgm:pt>
    <dgm:pt modelId="{45043F70-63A3-3A49-9735-0FCE6A8486D1}" type="parTrans" cxnId="{C0E7A571-9C7D-D741-A668-95BB339F5E7F}">
      <dgm:prSet/>
      <dgm:spPr/>
      <dgm:t>
        <a:bodyPr/>
        <a:lstStyle/>
        <a:p>
          <a:endParaRPr lang="en-US"/>
        </a:p>
      </dgm:t>
    </dgm:pt>
    <dgm:pt modelId="{B5AA92BD-FBFD-6944-ACAD-01240952148D}" type="sibTrans" cxnId="{C0E7A571-9C7D-D741-A668-95BB339F5E7F}">
      <dgm:prSet/>
      <dgm:spPr/>
      <dgm:t>
        <a:bodyPr/>
        <a:lstStyle/>
        <a:p>
          <a:endParaRPr lang="en-US"/>
        </a:p>
      </dgm:t>
    </dgm:pt>
    <dgm:pt modelId="{54179353-DB0D-CC4E-A9E9-177ED56D376D}">
      <dgm:prSet phldrT="[Text]"/>
      <dgm:spPr>
        <a:solidFill>
          <a:srgbClr val="88B373">
            <a:alpha val="50196"/>
          </a:srgbClr>
        </a:solidFill>
        <a:ln>
          <a:noFill/>
        </a:ln>
      </dgm:spPr>
      <dgm:t>
        <a:bodyPr/>
        <a:lstStyle/>
        <a:p>
          <a:r>
            <a:rPr lang="en-US" dirty="0"/>
            <a:t>Similar buildings/operational situations</a:t>
          </a:r>
        </a:p>
      </dgm:t>
    </dgm:pt>
    <dgm:pt modelId="{DEFD8B25-8291-7549-9F43-17042A7433C4}" type="parTrans" cxnId="{07E655A2-8E2E-294A-906C-A6FC8DD85471}">
      <dgm:prSet/>
      <dgm:spPr>
        <a:ln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48621B59-C0D5-F149-97A9-C14169D65570}" type="sibTrans" cxnId="{07E655A2-8E2E-294A-906C-A6FC8DD85471}">
      <dgm:prSet/>
      <dgm:spPr/>
      <dgm:t>
        <a:bodyPr/>
        <a:lstStyle/>
        <a:p>
          <a:endParaRPr lang="en-US"/>
        </a:p>
      </dgm:t>
    </dgm:pt>
    <dgm:pt modelId="{A810DE4C-CA8A-154E-B5BE-D122B7531B22}">
      <dgm:prSet phldrT="[Text]"/>
      <dgm:spPr>
        <a:solidFill>
          <a:srgbClr val="88B373">
            <a:alpha val="50196"/>
          </a:srgbClr>
        </a:solidFill>
        <a:ln>
          <a:noFill/>
        </a:ln>
      </dgm:spPr>
      <dgm:t>
        <a:bodyPr/>
        <a:lstStyle/>
        <a:p>
          <a:r>
            <a:rPr lang="en-US" dirty="0"/>
            <a:t>Supportive residents</a:t>
          </a:r>
        </a:p>
      </dgm:t>
    </dgm:pt>
    <dgm:pt modelId="{867940FE-02CA-0F40-A101-6CFC4BC1542D}" type="parTrans" cxnId="{5A5FFF65-93BF-8E45-8677-F4F43BB1AA41}">
      <dgm:prSet/>
      <dgm:spPr>
        <a:ln>
          <a:solidFill>
            <a:srgbClr val="88B373"/>
          </a:solidFill>
        </a:ln>
      </dgm:spPr>
      <dgm:t>
        <a:bodyPr/>
        <a:lstStyle/>
        <a:p>
          <a:endParaRPr lang="en-US"/>
        </a:p>
      </dgm:t>
    </dgm:pt>
    <dgm:pt modelId="{4F222693-FEB3-0640-ADCC-4A08A05D8019}" type="sibTrans" cxnId="{5A5FFF65-93BF-8E45-8677-F4F43BB1AA41}">
      <dgm:prSet/>
      <dgm:spPr/>
      <dgm:t>
        <a:bodyPr/>
        <a:lstStyle/>
        <a:p>
          <a:endParaRPr lang="en-US"/>
        </a:p>
      </dgm:t>
    </dgm:pt>
    <dgm:pt modelId="{23F830C5-EF25-214D-A1E9-F86AD305ECEA}" type="pres">
      <dgm:prSet presAssocID="{469B373A-4E8E-3C46-8D4B-B599F2CD97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0EE529-427A-0046-B6E1-B9BEABA4DB86}" type="pres">
      <dgm:prSet presAssocID="{DC043D17-4D13-734A-89D8-89EFC26E6646}" presName="root" presStyleCnt="0"/>
      <dgm:spPr/>
    </dgm:pt>
    <dgm:pt modelId="{8F986A1A-C774-C043-85AE-E275FEF9081B}" type="pres">
      <dgm:prSet presAssocID="{DC043D17-4D13-734A-89D8-89EFC26E6646}" presName="rootComposite" presStyleCnt="0"/>
      <dgm:spPr/>
    </dgm:pt>
    <dgm:pt modelId="{50DA1169-A501-CA49-8A94-E8E16F28F8A2}" type="pres">
      <dgm:prSet presAssocID="{DC043D17-4D13-734A-89D8-89EFC26E6646}" presName="rootText" presStyleLbl="node1" presStyleIdx="0" presStyleCnt="2"/>
      <dgm:spPr/>
    </dgm:pt>
    <dgm:pt modelId="{8B34B681-345B-774A-994F-C6E12C095624}" type="pres">
      <dgm:prSet presAssocID="{DC043D17-4D13-734A-89D8-89EFC26E6646}" presName="rootConnector" presStyleLbl="node1" presStyleIdx="0" presStyleCnt="2"/>
      <dgm:spPr/>
    </dgm:pt>
    <dgm:pt modelId="{7D4300E8-1452-C440-A8C0-6EBCFF4E62D5}" type="pres">
      <dgm:prSet presAssocID="{DC043D17-4D13-734A-89D8-89EFC26E6646}" presName="childShape" presStyleCnt="0"/>
      <dgm:spPr/>
    </dgm:pt>
    <dgm:pt modelId="{90F6D618-62BB-BA4C-B26E-54BBC5CB988E}" type="pres">
      <dgm:prSet presAssocID="{70E0C179-0B7B-684E-8C37-265DBA11739A}" presName="Name13" presStyleLbl="parChTrans1D2" presStyleIdx="0" presStyleCnt="4"/>
      <dgm:spPr/>
    </dgm:pt>
    <dgm:pt modelId="{302493D6-7B6A-F04C-85BE-FD42DA306019}" type="pres">
      <dgm:prSet presAssocID="{53FDE127-6B29-D64C-9DE0-94DD3FFCEC66}" presName="childText" presStyleLbl="bgAcc1" presStyleIdx="0" presStyleCnt="4">
        <dgm:presLayoutVars>
          <dgm:bulletEnabled val="1"/>
        </dgm:presLayoutVars>
      </dgm:prSet>
      <dgm:spPr/>
    </dgm:pt>
    <dgm:pt modelId="{D079E940-0E9A-E947-92AA-A28C51EAF5C2}" type="pres">
      <dgm:prSet presAssocID="{BB0B856E-2B37-6D4D-AA7A-379CF780E25F}" presName="Name13" presStyleLbl="parChTrans1D2" presStyleIdx="1" presStyleCnt="4"/>
      <dgm:spPr/>
    </dgm:pt>
    <dgm:pt modelId="{4457B7FE-E1EE-144F-A00D-5E4A82DB71A7}" type="pres">
      <dgm:prSet presAssocID="{DCC7FEF0-5A5F-2C45-AB2C-81702FD88DEE}" presName="childText" presStyleLbl="bgAcc1" presStyleIdx="1" presStyleCnt="4">
        <dgm:presLayoutVars>
          <dgm:bulletEnabled val="1"/>
        </dgm:presLayoutVars>
      </dgm:prSet>
      <dgm:spPr/>
    </dgm:pt>
    <dgm:pt modelId="{58077A87-7F5B-0643-BFF0-85F96B68DDF8}" type="pres">
      <dgm:prSet presAssocID="{878D6F2B-EF24-0E42-9003-145D045C49F4}" presName="root" presStyleCnt="0"/>
      <dgm:spPr/>
    </dgm:pt>
    <dgm:pt modelId="{97C7339D-71A4-C648-8FEC-3201B40C5386}" type="pres">
      <dgm:prSet presAssocID="{878D6F2B-EF24-0E42-9003-145D045C49F4}" presName="rootComposite" presStyleCnt="0"/>
      <dgm:spPr/>
    </dgm:pt>
    <dgm:pt modelId="{CB508D63-06E9-6B47-83D7-015E85AF3612}" type="pres">
      <dgm:prSet presAssocID="{878D6F2B-EF24-0E42-9003-145D045C49F4}" presName="rootText" presStyleLbl="node1" presStyleIdx="1" presStyleCnt="2"/>
      <dgm:spPr/>
    </dgm:pt>
    <dgm:pt modelId="{A732392B-1D0D-FF42-97F7-B1D38EC5EDAD}" type="pres">
      <dgm:prSet presAssocID="{878D6F2B-EF24-0E42-9003-145D045C49F4}" presName="rootConnector" presStyleLbl="node1" presStyleIdx="1" presStyleCnt="2"/>
      <dgm:spPr/>
    </dgm:pt>
    <dgm:pt modelId="{BAE79D08-DD81-FA41-A861-A780FD508CA8}" type="pres">
      <dgm:prSet presAssocID="{878D6F2B-EF24-0E42-9003-145D045C49F4}" presName="childShape" presStyleCnt="0"/>
      <dgm:spPr/>
    </dgm:pt>
    <dgm:pt modelId="{976F3976-48DB-1744-B2EB-AF54EF758D03}" type="pres">
      <dgm:prSet presAssocID="{DEFD8B25-8291-7549-9F43-17042A7433C4}" presName="Name13" presStyleLbl="parChTrans1D2" presStyleIdx="2" presStyleCnt="4"/>
      <dgm:spPr/>
    </dgm:pt>
    <dgm:pt modelId="{85FCE1C6-3FCA-F341-9324-E73FA761639F}" type="pres">
      <dgm:prSet presAssocID="{54179353-DB0D-CC4E-A9E9-177ED56D376D}" presName="childText" presStyleLbl="bgAcc1" presStyleIdx="2" presStyleCnt="4">
        <dgm:presLayoutVars>
          <dgm:bulletEnabled val="1"/>
        </dgm:presLayoutVars>
      </dgm:prSet>
      <dgm:spPr/>
    </dgm:pt>
    <dgm:pt modelId="{74A7E880-CAA7-DF4E-BC2C-1681A6E5D6D0}" type="pres">
      <dgm:prSet presAssocID="{867940FE-02CA-0F40-A101-6CFC4BC1542D}" presName="Name13" presStyleLbl="parChTrans1D2" presStyleIdx="3" presStyleCnt="4"/>
      <dgm:spPr/>
    </dgm:pt>
    <dgm:pt modelId="{496E258F-8543-7C4C-A02C-67427C75DD26}" type="pres">
      <dgm:prSet presAssocID="{A810DE4C-CA8A-154E-B5BE-D122B7531B22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C5CB216-A385-9A48-91B5-31BC275FA1EF}" type="presOf" srcId="{878D6F2B-EF24-0E42-9003-145D045C49F4}" destId="{A732392B-1D0D-FF42-97F7-B1D38EC5EDAD}" srcOrd="1" destOrd="0" presId="urn:microsoft.com/office/officeart/2005/8/layout/hierarchy3"/>
    <dgm:cxn modelId="{08F29417-325A-1A42-9FF3-D5F085ED410A}" type="presOf" srcId="{53FDE127-6B29-D64C-9DE0-94DD3FFCEC66}" destId="{302493D6-7B6A-F04C-85BE-FD42DA306019}" srcOrd="0" destOrd="0" presId="urn:microsoft.com/office/officeart/2005/8/layout/hierarchy3"/>
    <dgm:cxn modelId="{63527E18-95CF-A94C-A9CE-0F6CD60766B0}" type="presOf" srcId="{867940FE-02CA-0F40-A101-6CFC4BC1542D}" destId="{74A7E880-CAA7-DF4E-BC2C-1681A6E5D6D0}" srcOrd="0" destOrd="0" presId="urn:microsoft.com/office/officeart/2005/8/layout/hierarchy3"/>
    <dgm:cxn modelId="{C26FA51F-148F-BA4F-ACED-B369A408D481}" type="presOf" srcId="{DC043D17-4D13-734A-89D8-89EFC26E6646}" destId="{8B34B681-345B-774A-994F-C6E12C095624}" srcOrd="1" destOrd="0" presId="urn:microsoft.com/office/officeart/2005/8/layout/hierarchy3"/>
    <dgm:cxn modelId="{5A5FFF65-93BF-8E45-8677-F4F43BB1AA41}" srcId="{878D6F2B-EF24-0E42-9003-145D045C49F4}" destId="{A810DE4C-CA8A-154E-B5BE-D122B7531B22}" srcOrd="1" destOrd="0" parTransId="{867940FE-02CA-0F40-A101-6CFC4BC1542D}" sibTransId="{4F222693-FEB3-0640-ADCC-4A08A05D8019}"/>
    <dgm:cxn modelId="{B7775869-BB43-CA41-A9FE-595977B3D735}" type="presOf" srcId="{54179353-DB0D-CC4E-A9E9-177ED56D376D}" destId="{85FCE1C6-3FCA-F341-9324-E73FA761639F}" srcOrd="0" destOrd="0" presId="urn:microsoft.com/office/officeart/2005/8/layout/hierarchy3"/>
    <dgm:cxn modelId="{C0E7A571-9C7D-D741-A668-95BB339F5E7F}" srcId="{469B373A-4E8E-3C46-8D4B-B599F2CD97DE}" destId="{878D6F2B-EF24-0E42-9003-145D045C49F4}" srcOrd="1" destOrd="0" parTransId="{45043F70-63A3-3A49-9735-0FCE6A8486D1}" sibTransId="{B5AA92BD-FBFD-6944-ACAD-01240952148D}"/>
    <dgm:cxn modelId="{DCF80480-C726-6044-9311-AEF6DF42630B}" srcId="{DC043D17-4D13-734A-89D8-89EFC26E6646}" destId="{53FDE127-6B29-D64C-9DE0-94DD3FFCEC66}" srcOrd="0" destOrd="0" parTransId="{70E0C179-0B7B-684E-8C37-265DBA11739A}" sibTransId="{677D1CE2-DE3F-BF40-997F-10E413F1A912}"/>
    <dgm:cxn modelId="{F89D7188-033D-1643-BED2-053DE6832D7F}" type="presOf" srcId="{DCC7FEF0-5A5F-2C45-AB2C-81702FD88DEE}" destId="{4457B7FE-E1EE-144F-A00D-5E4A82DB71A7}" srcOrd="0" destOrd="0" presId="urn:microsoft.com/office/officeart/2005/8/layout/hierarchy3"/>
    <dgm:cxn modelId="{92F2389C-A3DC-284B-AD68-C5035111BCE8}" type="presOf" srcId="{469B373A-4E8E-3C46-8D4B-B599F2CD97DE}" destId="{23F830C5-EF25-214D-A1E9-F86AD305ECEA}" srcOrd="0" destOrd="0" presId="urn:microsoft.com/office/officeart/2005/8/layout/hierarchy3"/>
    <dgm:cxn modelId="{07E655A2-8E2E-294A-906C-A6FC8DD85471}" srcId="{878D6F2B-EF24-0E42-9003-145D045C49F4}" destId="{54179353-DB0D-CC4E-A9E9-177ED56D376D}" srcOrd="0" destOrd="0" parTransId="{DEFD8B25-8291-7549-9F43-17042A7433C4}" sibTransId="{48621B59-C0D5-F149-97A9-C14169D65570}"/>
    <dgm:cxn modelId="{AE7CE6AC-2AE2-1E40-BDD6-FA651D0CA154}" type="presOf" srcId="{A810DE4C-CA8A-154E-B5BE-D122B7531B22}" destId="{496E258F-8543-7C4C-A02C-67427C75DD26}" srcOrd="0" destOrd="0" presId="urn:microsoft.com/office/officeart/2005/8/layout/hierarchy3"/>
    <dgm:cxn modelId="{6637ACCF-F4B7-E34C-A31C-574599803BC5}" srcId="{469B373A-4E8E-3C46-8D4B-B599F2CD97DE}" destId="{DC043D17-4D13-734A-89D8-89EFC26E6646}" srcOrd="0" destOrd="0" parTransId="{BD9706F3-0E8A-FE4D-BBD1-5CED17300A3E}" sibTransId="{00407B21-8501-2242-B736-71F057443964}"/>
    <dgm:cxn modelId="{82B934DC-EBF7-6E44-A546-31BC361D8F10}" srcId="{DC043D17-4D13-734A-89D8-89EFC26E6646}" destId="{DCC7FEF0-5A5F-2C45-AB2C-81702FD88DEE}" srcOrd="1" destOrd="0" parTransId="{BB0B856E-2B37-6D4D-AA7A-379CF780E25F}" sibTransId="{542F3318-94A8-D34A-A052-A3911BF3E5CC}"/>
    <dgm:cxn modelId="{F7EEFADC-A635-E24E-A4B9-A636F3347D7F}" type="presOf" srcId="{878D6F2B-EF24-0E42-9003-145D045C49F4}" destId="{CB508D63-06E9-6B47-83D7-015E85AF3612}" srcOrd="0" destOrd="0" presId="urn:microsoft.com/office/officeart/2005/8/layout/hierarchy3"/>
    <dgm:cxn modelId="{99A5A4DD-3DA6-9A49-9036-3249610E60B3}" type="presOf" srcId="{70E0C179-0B7B-684E-8C37-265DBA11739A}" destId="{90F6D618-62BB-BA4C-B26E-54BBC5CB988E}" srcOrd="0" destOrd="0" presId="urn:microsoft.com/office/officeart/2005/8/layout/hierarchy3"/>
    <dgm:cxn modelId="{2E49E8E0-2D44-A441-ACED-7EA5133CDD98}" type="presOf" srcId="{DEFD8B25-8291-7549-9F43-17042A7433C4}" destId="{976F3976-48DB-1744-B2EB-AF54EF758D03}" srcOrd="0" destOrd="0" presId="urn:microsoft.com/office/officeart/2005/8/layout/hierarchy3"/>
    <dgm:cxn modelId="{3CFB9AED-23A1-634A-BFE7-A14BDB14AA4C}" type="presOf" srcId="{BB0B856E-2B37-6D4D-AA7A-379CF780E25F}" destId="{D079E940-0E9A-E947-92AA-A28C51EAF5C2}" srcOrd="0" destOrd="0" presId="urn:microsoft.com/office/officeart/2005/8/layout/hierarchy3"/>
    <dgm:cxn modelId="{75FD6DF7-B226-5D46-8206-05BCC3901CEB}" type="presOf" srcId="{DC043D17-4D13-734A-89D8-89EFC26E6646}" destId="{50DA1169-A501-CA49-8A94-E8E16F28F8A2}" srcOrd="0" destOrd="0" presId="urn:microsoft.com/office/officeart/2005/8/layout/hierarchy3"/>
    <dgm:cxn modelId="{23ACCD94-C2BE-F946-9ADD-6C614477F1B1}" type="presParOf" srcId="{23F830C5-EF25-214D-A1E9-F86AD305ECEA}" destId="{EC0EE529-427A-0046-B6E1-B9BEABA4DB86}" srcOrd="0" destOrd="0" presId="urn:microsoft.com/office/officeart/2005/8/layout/hierarchy3"/>
    <dgm:cxn modelId="{F79FF164-2113-0A4C-B094-DE5F879F05C2}" type="presParOf" srcId="{EC0EE529-427A-0046-B6E1-B9BEABA4DB86}" destId="{8F986A1A-C774-C043-85AE-E275FEF9081B}" srcOrd="0" destOrd="0" presId="urn:microsoft.com/office/officeart/2005/8/layout/hierarchy3"/>
    <dgm:cxn modelId="{F6129F09-AE8E-8841-B758-8A9E735A7660}" type="presParOf" srcId="{8F986A1A-C774-C043-85AE-E275FEF9081B}" destId="{50DA1169-A501-CA49-8A94-E8E16F28F8A2}" srcOrd="0" destOrd="0" presId="urn:microsoft.com/office/officeart/2005/8/layout/hierarchy3"/>
    <dgm:cxn modelId="{39616F56-26F0-C149-85B7-C19046FC33F6}" type="presParOf" srcId="{8F986A1A-C774-C043-85AE-E275FEF9081B}" destId="{8B34B681-345B-774A-994F-C6E12C095624}" srcOrd="1" destOrd="0" presId="urn:microsoft.com/office/officeart/2005/8/layout/hierarchy3"/>
    <dgm:cxn modelId="{55114866-8767-234D-AFAA-8D969C1958F3}" type="presParOf" srcId="{EC0EE529-427A-0046-B6E1-B9BEABA4DB86}" destId="{7D4300E8-1452-C440-A8C0-6EBCFF4E62D5}" srcOrd="1" destOrd="0" presId="urn:microsoft.com/office/officeart/2005/8/layout/hierarchy3"/>
    <dgm:cxn modelId="{EA0BB711-1A1C-4A4C-9CEC-5DAF057F1391}" type="presParOf" srcId="{7D4300E8-1452-C440-A8C0-6EBCFF4E62D5}" destId="{90F6D618-62BB-BA4C-B26E-54BBC5CB988E}" srcOrd="0" destOrd="0" presId="urn:microsoft.com/office/officeart/2005/8/layout/hierarchy3"/>
    <dgm:cxn modelId="{C0818674-1420-DA44-B92D-19298689AE1B}" type="presParOf" srcId="{7D4300E8-1452-C440-A8C0-6EBCFF4E62D5}" destId="{302493D6-7B6A-F04C-85BE-FD42DA306019}" srcOrd="1" destOrd="0" presId="urn:microsoft.com/office/officeart/2005/8/layout/hierarchy3"/>
    <dgm:cxn modelId="{B289C1CC-F67F-D843-9B74-F7ECF0B0147F}" type="presParOf" srcId="{7D4300E8-1452-C440-A8C0-6EBCFF4E62D5}" destId="{D079E940-0E9A-E947-92AA-A28C51EAF5C2}" srcOrd="2" destOrd="0" presId="urn:microsoft.com/office/officeart/2005/8/layout/hierarchy3"/>
    <dgm:cxn modelId="{855BD1DE-ADBA-0E45-B443-FA521F2FD7A9}" type="presParOf" srcId="{7D4300E8-1452-C440-A8C0-6EBCFF4E62D5}" destId="{4457B7FE-E1EE-144F-A00D-5E4A82DB71A7}" srcOrd="3" destOrd="0" presId="urn:microsoft.com/office/officeart/2005/8/layout/hierarchy3"/>
    <dgm:cxn modelId="{6FB92F19-F7BC-DE4D-916D-E12948C25E03}" type="presParOf" srcId="{23F830C5-EF25-214D-A1E9-F86AD305ECEA}" destId="{58077A87-7F5B-0643-BFF0-85F96B68DDF8}" srcOrd="1" destOrd="0" presId="urn:microsoft.com/office/officeart/2005/8/layout/hierarchy3"/>
    <dgm:cxn modelId="{C7231A9A-AD77-0F49-941E-11549118C41E}" type="presParOf" srcId="{58077A87-7F5B-0643-BFF0-85F96B68DDF8}" destId="{97C7339D-71A4-C648-8FEC-3201B40C5386}" srcOrd="0" destOrd="0" presId="urn:microsoft.com/office/officeart/2005/8/layout/hierarchy3"/>
    <dgm:cxn modelId="{7B37DD85-05CD-4241-A866-276424CC5D11}" type="presParOf" srcId="{97C7339D-71A4-C648-8FEC-3201B40C5386}" destId="{CB508D63-06E9-6B47-83D7-015E85AF3612}" srcOrd="0" destOrd="0" presId="urn:microsoft.com/office/officeart/2005/8/layout/hierarchy3"/>
    <dgm:cxn modelId="{F42486FC-D40A-0149-91AB-9AB363D6E250}" type="presParOf" srcId="{97C7339D-71A4-C648-8FEC-3201B40C5386}" destId="{A732392B-1D0D-FF42-97F7-B1D38EC5EDAD}" srcOrd="1" destOrd="0" presId="urn:microsoft.com/office/officeart/2005/8/layout/hierarchy3"/>
    <dgm:cxn modelId="{56C99FDA-294E-534B-8A49-C9AEF5DCCBAA}" type="presParOf" srcId="{58077A87-7F5B-0643-BFF0-85F96B68DDF8}" destId="{BAE79D08-DD81-FA41-A861-A780FD508CA8}" srcOrd="1" destOrd="0" presId="urn:microsoft.com/office/officeart/2005/8/layout/hierarchy3"/>
    <dgm:cxn modelId="{A88E6B42-15FC-C24B-9EFC-D198BD67BA75}" type="presParOf" srcId="{BAE79D08-DD81-FA41-A861-A780FD508CA8}" destId="{976F3976-48DB-1744-B2EB-AF54EF758D03}" srcOrd="0" destOrd="0" presId="urn:microsoft.com/office/officeart/2005/8/layout/hierarchy3"/>
    <dgm:cxn modelId="{FE447CF3-AB94-874C-9242-F6AE46B01259}" type="presParOf" srcId="{BAE79D08-DD81-FA41-A861-A780FD508CA8}" destId="{85FCE1C6-3FCA-F341-9324-E73FA761639F}" srcOrd="1" destOrd="0" presId="urn:microsoft.com/office/officeart/2005/8/layout/hierarchy3"/>
    <dgm:cxn modelId="{473B4DD5-A12B-B74A-AF58-94E6E546C6FC}" type="presParOf" srcId="{BAE79D08-DD81-FA41-A861-A780FD508CA8}" destId="{74A7E880-CAA7-DF4E-BC2C-1681A6E5D6D0}" srcOrd="2" destOrd="0" presId="urn:microsoft.com/office/officeart/2005/8/layout/hierarchy3"/>
    <dgm:cxn modelId="{2CE1AD22-2805-D649-98EE-C9FB0D86D9EB}" type="presParOf" srcId="{BAE79D08-DD81-FA41-A861-A780FD508CA8}" destId="{496E258F-8543-7C4C-A02C-67427C75DD2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B5437-CAD6-1845-93BE-9430587EA81B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1C27A-EECF-9D4E-B682-6E9E235FE663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1. Final scope selection</a:t>
          </a:r>
        </a:p>
      </dgm:t>
    </dgm:pt>
    <dgm:pt modelId="{DEED444D-5483-754B-963C-058C67D11570}" type="parTrans" cxnId="{9FAD417F-6BE4-F843-ACD7-5DE4C1E85E51}">
      <dgm:prSet/>
      <dgm:spPr/>
      <dgm:t>
        <a:bodyPr/>
        <a:lstStyle/>
        <a:p>
          <a:endParaRPr lang="en-US"/>
        </a:p>
      </dgm:t>
    </dgm:pt>
    <dgm:pt modelId="{43484AE9-A347-804F-BC15-24C456750EE5}" type="sibTrans" cxnId="{9FAD417F-6BE4-F843-ACD7-5DE4C1E85E51}">
      <dgm:prSet/>
      <dgm:spPr>
        <a:solidFill>
          <a:srgbClr val="88B373"/>
        </a:solidFill>
      </dgm:spPr>
      <dgm:t>
        <a:bodyPr/>
        <a:lstStyle/>
        <a:p>
          <a:endParaRPr lang="en-US" dirty="0"/>
        </a:p>
      </dgm:t>
    </dgm:pt>
    <dgm:pt modelId="{4FAC6B83-7876-664A-9310-44E54162DC7F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2. Tendering, constructing and managing</a:t>
          </a:r>
        </a:p>
      </dgm:t>
    </dgm:pt>
    <dgm:pt modelId="{4800579F-97A3-984E-9035-8C9EBC81BFB6}" type="parTrans" cxnId="{4D7E57E9-C38D-6544-8686-9091B49FA75C}">
      <dgm:prSet/>
      <dgm:spPr/>
      <dgm:t>
        <a:bodyPr/>
        <a:lstStyle/>
        <a:p>
          <a:endParaRPr lang="en-US"/>
        </a:p>
      </dgm:t>
    </dgm:pt>
    <dgm:pt modelId="{A8647F26-55FA-B943-A477-F6CD4CE0D202}" type="sibTrans" cxnId="{4D7E57E9-C38D-6544-8686-9091B49FA75C}">
      <dgm:prSet/>
      <dgm:spPr>
        <a:solidFill>
          <a:srgbClr val="88B373"/>
        </a:solidFill>
      </dgm:spPr>
      <dgm:t>
        <a:bodyPr/>
        <a:lstStyle/>
        <a:p>
          <a:endParaRPr lang="en-US" dirty="0"/>
        </a:p>
      </dgm:t>
    </dgm:pt>
    <dgm:pt modelId="{4FE565D6-EBB2-5943-9601-50C8E567E4A2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4. Paying people</a:t>
          </a:r>
        </a:p>
      </dgm:t>
    </dgm:pt>
    <dgm:pt modelId="{07A81A8B-CAE8-2E49-8B74-672FCCCEB32D}" type="parTrans" cxnId="{F2BAF176-ACD4-7F44-8BA0-1539A95DEB5F}">
      <dgm:prSet/>
      <dgm:spPr/>
      <dgm:t>
        <a:bodyPr/>
        <a:lstStyle/>
        <a:p>
          <a:endParaRPr lang="en-US"/>
        </a:p>
      </dgm:t>
    </dgm:pt>
    <dgm:pt modelId="{4F29B5D0-9916-2549-8EA3-29EF360FD628}" type="sibTrans" cxnId="{F2BAF176-ACD4-7F44-8BA0-1539A95DEB5F}">
      <dgm:prSet/>
      <dgm:spPr>
        <a:solidFill>
          <a:srgbClr val="88B373"/>
        </a:solidFill>
      </dgm:spPr>
      <dgm:t>
        <a:bodyPr/>
        <a:lstStyle/>
        <a:p>
          <a:endParaRPr lang="en-US" dirty="0"/>
        </a:p>
      </dgm:t>
    </dgm:pt>
    <dgm:pt modelId="{1299F566-73C7-6F4C-B69A-B9787DB49C15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3. Getting it finished</a:t>
          </a:r>
        </a:p>
      </dgm:t>
    </dgm:pt>
    <dgm:pt modelId="{F90E00AA-EA47-C34E-9027-4374A8B05190}" type="parTrans" cxnId="{80FBCA1C-D987-4949-97A4-70BF58C982DF}">
      <dgm:prSet/>
      <dgm:spPr/>
      <dgm:t>
        <a:bodyPr/>
        <a:lstStyle/>
        <a:p>
          <a:endParaRPr lang="en-US"/>
        </a:p>
      </dgm:t>
    </dgm:pt>
    <dgm:pt modelId="{7EC37CC8-DD84-6A4C-8185-1F5D2FB1F147}" type="sibTrans" cxnId="{80FBCA1C-D987-4949-97A4-70BF58C982DF}">
      <dgm:prSet/>
      <dgm:spPr>
        <a:solidFill>
          <a:srgbClr val="88B373"/>
        </a:solidFill>
      </dgm:spPr>
      <dgm:t>
        <a:bodyPr/>
        <a:lstStyle/>
        <a:p>
          <a:endParaRPr lang="en-US" dirty="0"/>
        </a:p>
      </dgm:t>
    </dgm:pt>
    <dgm:pt modelId="{C40470DC-9CE7-0242-8B20-DC6FA4411823}" type="pres">
      <dgm:prSet presAssocID="{99BB5437-CAD6-1845-93BE-9430587EA81B}" presName="cycle" presStyleCnt="0">
        <dgm:presLayoutVars>
          <dgm:dir/>
          <dgm:resizeHandles val="exact"/>
        </dgm:presLayoutVars>
      </dgm:prSet>
      <dgm:spPr/>
    </dgm:pt>
    <dgm:pt modelId="{85C57065-77A4-CF43-87A6-6D3B65DE04AE}" type="pres">
      <dgm:prSet presAssocID="{72B1C27A-EECF-9D4E-B682-6E9E235FE663}" presName="node" presStyleLbl="node1" presStyleIdx="0" presStyleCnt="4">
        <dgm:presLayoutVars>
          <dgm:bulletEnabled val="1"/>
        </dgm:presLayoutVars>
      </dgm:prSet>
      <dgm:spPr/>
    </dgm:pt>
    <dgm:pt modelId="{4AFEEE70-7EED-2B4E-B5DA-00BB7ACE24C5}" type="pres">
      <dgm:prSet presAssocID="{43484AE9-A347-804F-BC15-24C456750EE5}" presName="sibTrans" presStyleLbl="sibTrans2D1" presStyleIdx="0" presStyleCnt="4"/>
      <dgm:spPr/>
    </dgm:pt>
    <dgm:pt modelId="{6A906E8C-CCDB-CF43-B135-3D91EA6A1AEB}" type="pres">
      <dgm:prSet presAssocID="{43484AE9-A347-804F-BC15-24C456750EE5}" presName="connectorText" presStyleLbl="sibTrans2D1" presStyleIdx="0" presStyleCnt="4"/>
      <dgm:spPr/>
    </dgm:pt>
    <dgm:pt modelId="{1F957800-C794-C94D-B21C-479FB7312D97}" type="pres">
      <dgm:prSet presAssocID="{4FAC6B83-7876-664A-9310-44E54162DC7F}" presName="node" presStyleLbl="node1" presStyleIdx="1" presStyleCnt="4">
        <dgm:presLayoutVars>
          <dgm:bulletEnabled val="1"/>
        </dgm:presLayoutVars>
      </dgm:prSet>
      <dgm:spPr/>
    </dgm:pt>
    <dgm:pt modelId="{15F333B5-BA17-8C4F-A3C2-0289A19C5238}" type="pres">
      <dgm:prSet presAssocID="{A8647F26-55FA-B943-A477-F6CD4CE0D202}" presName="sibTrans" presStyleLbl="sibTrans2D1" presStyleIdx="1" presStyleCnt="4"/>
      <dgm:spPr/>
    </dgm:pt>
    <dgm:pt modelId="{B0F4AED0-E944-A440-8287-CA8B6704DC80}" type="pres">
      <dgm:prSet presAssocID="{A8647F26-55FA-B943-A477-F6CD4CE0D202}" presName="connectorText" presStyleLbl="sibTrans2D1" presStyleIdx="1" presStyleCnt="4"/>
      <dgm:spPr/>
    </dgm:pt>
    <dgm:pt modelId="{EEB6FAB4-366A-E343-BB19-63E7F1C27071}" type="pres">
      <dgm:prSet presAssocID="{1299F566-73C7-6F4C-B69A-B9787DB49C15}" presName="node" presStyleLbl="node1" presStyleIdx="2" presStyleCnt="4">
        <dgm:presLayoutVars>
          <dgm:bulletEnabled val="1"/>
        </dgm:presLayoutVars>
      </dgm:prSet>
      <dgm:spPr/>
    </dgm:pt>
    <dgm:pt modelId="{D5121CED-2F83-7649-B532-0CA416960702}" type="pres">
      <dgm:prSet presAssocID="{7EC37CC8-DD84-6A4C-8185-1F5D2FB1F147}" presName="sibTrans" presStyleLbl="sibTrans2D1" presStyleIdx="2" presStyleCnt="4"/>
      <dgm:spPr/>
    </dgm:pt>
    <dgm:pt modelId="{3AD7043B-BEF0-C440-B10F-B811B41C31D1}" type="pres">
      <dgm:prSet presAssocID="{7EC37CC8-DD84-6A4C-8185-1F5D2FB1F147}" presName="connectorText" presStyleLbl="sibTrans2D1" presStyleIdx="2" presStyleCnt="4"/>
      <dgm:spPr/>
    </dgm:pt>
    <dgm:pt modelId="{1F28EBD0-71EA-644B-8AAF-EE1903CD11F6}" type="pres">
      <dgm:prSet presAssocID="{4FE565D6-EBB2-5943-9601-50C8E567E4A2}" presName="node" presStyleLbl="node1" presStyleIdx="3" presStyleCnt="4">
        <dgm:presLayoutVars>
          <dgm:bulletEnabled val="1"/>
        </dgm:presLayoutVars>
      </dgm:prSet>
      <dgm:spPr/>
    </dgm:pt>
    <dgm:pt modelId="{3D068C40-D095-3F43-B95C-532CEE7BBD62}" type="pres">
      <dgm:prSet presAssocID="{4F29B5D0-9916-2549-8EA3-29EF360FD628}" presName="sibTrans" presStyleLbl="sibTrans2D1" presStyleIdx="3" presStyleCnt="4"/>
      <dgm:spPr/>
    </dgm:pt>
    <dgm:pt modelId="{922D2106-B580-344A-A04F-B25711003FB0}" type="pres">
      <dgm:prSet presAssocID="{4F29B5D0-9916-2549-8EA3-29EF360FD628}" presName="connectorText" presStyleLbl="sibTrans2D1" presStyleIdx="3" presStyleCnt="4"/>
      <dgm:spPr/>
    </dgm:pt>
  </dgm:ptLst>
  <dgm:cxnLst>
    <dgm:cxn modelId="{80FBCA1C-D987-4949-97A4-70BF58C982DF}" srcId="{99BB5437-CAD6-1845-93BE-9430587EA81B}" destId="{1299F566-73C7-6F4C-B69A-B9787DB49C15}" srcOrd="2" destOrd="0" parTransId="{F90E00AA-EA47-C34E-9027-4374A8B05190}" sibTransId="{7EC37CC8-DD84-6A4C-8185-1F5D2FB1F147}"/>
    <dgm:cxn modelId="{CE19D23E-D84C-5549-811A-CEDAB77BC3EE}" type="presOf" srcId="{99BB5437-CAD6-1845-93BE-9430587EA81B}" destId="{C40470DC-9CE7-0242-8B20-DC6FA4411823}" srcOrd="0" destOrd="0" presId="urn:microsoft.com/office/officeart/2005/8/layout/cycle2"/>
    <dgm:cxn modelId="{95953943-39B0-8546-815C-5E31A45DC379}" type="presOf" srcId="{4F29B5D0-9916-2549-8EA3-29EF360FD628}" destId="{922D2106-B580-344A-A04F-B25711003FB0}" srcOrd="1" destOrd="0" presId="urn:microsoft.com/office/officeart/2005/8/layout/cycle2"/>
    <dgm:cxn modelId="{29C76C63-4EF3-1642-9446-F34196903322}" type="presOf" srcId="{43484AE9-A347-804F-BC15-24C456750EE5}" destId="{4AFEEE70-7EED-2B4E-B5DA-00BB7ACE24C5}" srcOrd="0" destOrd="0" presId="urn:microsoft.com/office/officeart/2005/8/layout/cycle2"/>
    <dgm:cxn modelId="{2A763D4C-8465-4D4D-B3AD-9CF1CA84699A}" type="presOf" srcId="{43484AE9-A347-804F-BC15-24C456750EE5}" destId="{6A906E8C-CCDB-CF43-B135-3D91EA6A1AEB}" srcOrd="1" destOrd="0" presId="urn:microsoft.com/office/officeart/2005/8/layout/cycle2"/>
    <dgm:cxn modelId="{0F45E550-3D7C-F64F-91C2-F0B1A86A5126}" type="presOf" srcId="{A8647F26-55FA-B943-A477-F6CD4CE0D202}" destId="{15F333B5-BA17-8C4F-A3C2-0289A19C5238}" srcOrd="0" destOrd="0" presId="urn:microsoft.com/office/officeart/2005/8/layout/cycle2"/>
    <dgm:cxn modelId="{F2BAF176-ACD4-7F44-8BA0-1539A95DEB5F}" srcId="{99BB5437-CAD6-1845-93BE-9430587EA81B}" destId="{4FE565D6-EBB2-5943-9601-50C8E567E4A2}" srcOrd="3" destOrd="0" parTransId="{07A81A8B-CAE8-2E49-8B74-672FCCCEB32D}" sibTransId="{4F29B5D0-9916-2549-8EA3-29EF360FD628}"/>
    <dgm:cxn modelId="{9A109D7D-3341-6E40-8D31-F5744031C60F}" type="presOf" srcId="{A8647F26-55FA-B943-A477-F6CD4CE0D202}" destId="{B0F4AED0-E944-A440-8287-CA8B6704DC80}" srcOrd="1" destOrd="0" presId="urn:microsoft.com/office/officeart/2005/8/layout/cycle2"/>
    <dgm:cxn modelId="{9FAD417F-6BE4-F843-ACD7-5DE4C1E85E51}" srcId="{99BB5437-CAD6-1845-93BE-9430587EA81B}" destId="{72B1C27A-EECF-9D4E-B682-6E9E235FE663}" srcOrd="0" destOrd="0" parTransId="{DEED444D-5483-754B-963C-058C67D11570}" sibTransId="{43484AE9-A347-804F-BC15-24C456750EE5}"/>
    <dgm:cxn modelId="{DDD01282-6075-004C-93C2-9AFF2BA891FE}" type="presOf" srcId="{4FE565D6-EBB2-5943-9601-50C8E567E4A2}" destId="{1F28EBD0-71EA-644B-8AAF-EE1903CD11F6}" srcOrd="0" destOrd="0" presId="urn:microsoft.com/office/officeart/2005/8/layout/cycle2"/>
    <dgm:cxn modelId="{203B6E8D-591F-9B4D-8D48-7BAAD6D72A91}" type="presOf" srcId="{4FAC6B83-7876-664A-9310-44E54162DC7F}" destId="{1F957800-C794-C94D-B21C-479FB7312D97}" srcOrd="0" destOrd="0" presId="urn:microsoft.com/office/officeart/2005/8/layout/cycle2"/>
    <dgm:cxn modelId="{A91436C4-FEBE-4247-9F13-AFE1D0C2F70D}" type="presOf" srcId="{72B1C27A-EECF-9D4E-B682-6E9E235FE663}" destId="{85C57065-77A4-CF43-87A6-6D3B65DE04AE}" srcOrd="0" destOrd="0" presId="urn:microsoft.com/office/officeart/2005/8/layout/cycle2"/>
    <dgm:cxn modelId="{749DF1D7-87F6-3C4F-A9A8-802342A4A9C0}" type="presOf" srcId="{7EC37CC8-DD84-6A4C-8185-1F5D2FB1F147}" destId="{3AD7043B-BEF0-C440-B10F-B811B41C31D1}" srcOrd="1" destOrd="0" presId="urn:microsoft.com/office/officeart/2005/8/layout/cycle2"/>
    <dgm:cxn modelId="{8CE3ADE0-0DF5-4547-B488-6276825711F2}" type="presOf" srcId="{1299F566-73C7-6F4C-B69A-B9787DB49C15}" destId="{EEB6FAB4-366A-E343-BB19-63E7F1C27071}" srcOrd="0" destOrd="0" presId="urn:microsoft.com/office/officeart/2005/8/layout/cycle2"/>
    <dgm:cxn modelId="{7EA412E3-8FEA-A844-BBD5-1FB9562936F1}" type="presOf" srcId="{7EC37CC8-DD84-6A4C-8185-1F5D2FB1F147}" destId="{D5121CED-2F83-7649-B532-0CA416960702}" srcOrd="0" destOrd="0" presId="urn:microsoft.com/office/officeart/2005/8/layout/cycle2"/>
    <dgm:cxn modelId="{4D7E57E9-C38D-6544-8686-9091B49FA75C}" srcId="{99BB5437-CAD6-1845-93BE-9430587EA81B}" destId="{4FAC6B83-7876-664A-9310-44E54162DC7F}" srcOrd="1" destOrd="0" parTransId="{4800579F-97A3-984E-9035-8C9EBC81BFB6}" sibTransId="{A8647F26-55FA-B943-A477-F6CD4CE0D202}"/>
    <dgm:cxn modelId="{ED0749FD-2BD0-0847-91D6-4D41B66BF1CF}" type="presOf" srcId="{4F29B5D0-9916-2549-8EA3-29EF360FD628}" destId="{3D068C40-D095-3F43-B95C-532CEE7BBD62}" srcOrd="0" destOrd="0" presId="urn:microsoft.com/office/officeart/2005/8/layout/cycle2"/>
    <dgm:cxn modelId="{32BD0DAA-8EF0-AF42-BBE5-833ACD94A25C}" type="presParOf" srcId="{C40470DC-9CE7-0242-8B20-DC6FA4411823}" destId="{85C57065-77A4-CF43-87A6-6D3B65DE04AE}" srcOrd="0" destOrd="0" presId="urn:microsoft.com/office/officeart/2005/8/layout/cycle2"/>
    <dgm:cxn modelId="{901EB0B2-872B-F843-A357-542B3C3AAACB}" type="presParOf" srcId="{C40470DC-9CE7-0242-8B20-DC6FA4411823}" destId="{4AFEEE70-7EED-2B4E-B5DA-00BB7ACE24C5}" srcOrd="1" destOrd="0" presId="urn:microsoft.com/office/officeart/2005/8/layout/cycle2"/>
    <dgm:cxn modelId="{64855CD4-49A5-0E44-985E-34A88568306B}" type="presParOf" srcId="{4AFEEE70-7EED-2B4E-B5DA-00BB7ACE24C5}" destId="{6A906E8C-CCDB-CF43-B135-3D91EA6A1AEB}" srcOrd="0" destOrd="0" presId="urn:microsoft.com/office/officeart/2005/8/layout/cycle2"/>
    <dgm:cxn modelId="{CCB5B99C-803E-374A-BDFD-CAB1FC8A5EAA}" type="presParOf" srcId="{C40470DC-9CE7-0242-8B20-DC6FA4411823}" destId="{1F957800-C794-C94D-B21C-479FB7312D97}" srcOrd="2" destOrd="0" presId="urn:microsoft.com/office/officeart/2005/8/layout/cycle2"/>
    <dgm:cxn modelId="{0E75A8DB-7E9F-964E-A3CD-0C7A9CAB7086}" type="presParOf" srcId="{C40470DC-9CE7-0242-8B20-DC6FA4411823}" destId="{15F333B5-BA17-8C4F-A3C2-0289A19C5238}" srcOrd="3" destOrd="0" presId="urn:microsoft.com/office/officeart/2005/8/layout/cycle2"/>
    <dgm:cxn modelId="{074AC86F-0282-A64D-BBEE-AC1C55720BAA}" type="presParOf" srcId="{15F333B5-BA17-8C4F-A3C2-0289A19C5238}" destId="{B0F4AED0-E944-A440-8287-CA8B6704DC80}" srcOrd="0" destOrd="0" presId="urn:microsoft.com/office/officeart/2005/8/layout/cycle2"/>
    <dgm:cxn modelId="{08E91214-3BCB-414B-BB6B-78E694DE19C6}" type="presParOf" srcId="{C40470DC-9CE7-0242-8B20-DC6FA4411823}" destId="{EEB6FAB4-366A-E343-BB19-63E7F1C27071}" srcOrd="4" destOrd="0" presId="urn:microsoft.com/office/officeart/2005/8/layout/cycle2"/>
    <dgm:cxn modelId="{7D0340F7-539B-894E-85FB-07361413C07F}" type="presParOf" srcId="{C40470DC-9CE7-0242-8B20-DC6FA4411823}" destId="{D5121CED-2F83-7649-B532-0CA416960702}" srcOrd="5" destOrd="0" presId="urn:microsoft.com/office/officeart/2005/8/layout/cycle2"/>
    <dgm:cxn modelId="{E9E92F2F-3C65-574E-A734-BE398F8B1F86}" type="presParOf" srcId="{D5121CED-2F83-7649-B532-0CA416960702}" destId="{3AD7043B-BEF0-C440-B10F-B811B41C31D1}" srcOrd="0" destOrd="0" presId="urn:microsoft.com/office/officeart/2005/8/layout/cycle2"/>
    <dgm:cxn modelId="{70AFBBAB-5684-5F40-93D1-4493C191F7DA}" type="presParOf" srcId="{C40470DC-9CE7-0242-8B20-DC6FA4411823}" destId="{1F28EBD0-71EA-644B-8AAF-EE1903CD11F6}" srcOrd="6" destOrd="0" presId="urn:microsoft.com/office/officeart/2005/8/layout/cycle2"/>
    <dgm:cxn modelId="{FAF500EF-7B34-E94B-AF69-D0E3A22E2DEB}" type="presParOf" srcId="{C40470DC-9CE7-0242-8B20-DC6FA4411823}" destId="{3D068C40-D095-3F43-B95C-532CEE7BBD62}" srcOrd="7" destOrd="0" presId="urn:microsoft.com/office/officeart/2005/8/layout/cycle2"/>
    <dgm:cxn modelId="{031574A6-ED47-0E4D-BCA2-2F4BDD59E85D}" type="presParOf" srcId="{3D068C40-D095-3F43-B95C-532CEE7BBD62}" destId="{922D2106-B580-344A-A04F-B25711003F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B5437-CAD6-1845-93BE-9430587EA81B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1C27A-EECF-9D4E-B682-6E9E235FE663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1. Is is all installed?</a:t>
          </a:r>
        </a:p>
      </dgm:t>
    </dgm:pt>
    <dgm:pt modelId="{DEED444D-5483-754B-963C-058C67D11570}" type="parTrans" cxnId="{9FAD417F-6BE4-F843-ACD7-5DE4C1E85E51}">
      <dgm:prSet/>
      <dgm:spPr/>
      <dgm:t>
        <a:bodyPr/>
        <a:lstStyle/>
        <a:p>
          <a:endParaRPr lang="en-US"/>
        </a:p>
      </dgm:t>
    </dgm:pt>
    <dgm:pt modelId="{43484AE9-A347-804F-BC15-24C456750EE5}" type="sibTrans" cxnId="{9FAD417F-6BE4-F843-ACD7-5DE4C1E85E51}">
      <dgm:prSet/>
      <dgm:spPr>
        <a:solidFill>
          <a:srgbClr val="88B373"/>
        </a:solidFill>
      </dgm:spPr>
      <dgm:t>
        <a:bodyPr/>
        <a:lstStyle/>
        <a:p>
          <a:endParaRPr lang="en-US" dirty="0"/>
        </a:p>
      </dgm:t>
    </dgm:pt>
    <dgm:pt modelId="{6786E411-46E3-6642-909A-4E02F5717A57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2. Does it Work?</a:t>
          </a:r>
        </a:p>
      </dgm:t>
    </dgm:pt>
    <dgm:pt modelId="{828573D2-B273-9943-BC88-29A03A706EF3}" type="parTrans" cxnId="{E8ABA289-1148-1F4E-BB49-988AA8118B5A}">
      <dgm:prSet/>
      <dgm:spPr/>
      <dgm:t>
        <a:bodyPr/>
        <a:lstStyle/>
        <a:p>
          <a:endParaRPr lang="en-US"/>
        </a:p>
      </dgm:t>
    </dgm:pt>
    <dgm:pt modelId="{4623AB6F-55EE-E84B-B607-92F93608F1CB}" type="sibTrans" cxnId="{E8ABA289-1148-1F4E-BB49-988AA8118B5A}">
      <dgm:prSet/>
      <dgm:spPr>
        <a:solidFill>
          <a:srgbClr val="88B373"/>
        </a:solidFill>
      </dgm:spPr>
      <dgm:t>
        <a:bodyPr/>
        <a:lstStyle/>
        <a:p>
          <a:endParaRPr lang="en-US" dirty="0"/>
        </a:p>
      </dgm:t>
    </dgm:pt>
    <dgm:pt modelId="{4FAC6B83-7876-664A-9310-44E54162DC7F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3. Seasonal changes</a:t>
          </a:r>
        </a:p>
      </dgm:t>
    </dgm:pt>
    <dgm:pt modelId="{4800579F-97A3-984E-9035-8C9EBC81BFB6}" type="parTrans" cxnId="{4D7E57E9-C38D-6544-8686-9091B49FA75C}">
      <dgm:prSet/>
      <dgm:spPr/>
      <dgm:t>
        <a:bodyPr/>
        <a:lstStyle/>
        <a:p>
          <a:endParaRPr lang="en-US"/>
        </a:p>
      </dgm:t>
    </dgm:pt>
    <dgm:pt modelId="{A8647F26-55FA-B943-A477-F6CD4CE0D202}" type="sibTrans" cxnId="{4D7E57E9-C38D-6544-8686-9091B49FA75C}">
      <dgm:prSet/>
      <dgm:spPr>
        <a:solidFill>
          <a:srgbClr val="88B373"/>
        </a:solidFill>
      </dgm:spPr>
      <dgm:t>
        <a:bodyPr/>
        <a:lstStyle/>
        <a:p>
          <a:endParaRPr lang="en-US" dirty="0"/>
        </a:p>
      </dgm:t>
    </dgm:pt>
    <dgm:pt modelId="{4FE565D6-EBB2-5943-9601-50C8E567E4A2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4.Holdbacks...</a:t>
          </a:r>
        </a:p>
      </dgm:t>
    </dgm:pt>
    <dgm:pt modelId="{07A81A8B-CAE8-2E49-8B74-672FCCCEB32D}" type="parTrans" cxnId="{F2BAF176-ACD4-7F44-8BA0-1539A95DEB5F}">
      <dgm:prSet/>
      <dgm:spPr/>
      <dgm:t>
        <a:bodyPr/>
        <a:lstStyle/>
        <a:p>
          <a:endParaRPr lang="en-US"/>
        </a:p>
      </dgm:t>
    </dgm:pt>
    <dgm:pt modelId="{4F29B5D0-9916-2549-8EA3-29EF360FD628}" type="sibTrans" cxnId="{F2BAF176-ACD4-7F44-8BA0-1539A95DEB5F}">
      <dgm:prSet/>
      <dgm:spPr>
        <a:solidFill>
          <a:srgbClr val="88B373"/>
        </a:solidFill>
      </dgm:spPr>
      <dgm:t>
        <a:bodyPr/>
        <a:lstStyle/>
        <a:p>
          <a:endParaRPr lang="en-US" dirty="0"/>
        </a:p>
      </dgm:t>
    </dgm:pt>
    <dgm:pt modelId="{1299F566-73C7-6F4C-B69A-B9787DB49C15}">
      <dgm:prSet phldrT="[Text]"/>
      <dgm:spPr>
        <a:solidFill>
          <a:srgbClr val="41535B"/>
        </a:solidFill>
      </dgm:spPr>
      <dgm:t>
        <a:bodyPr/>
        <a:lstStyle/>
        <a:p>
          <a:r>
            <a:rPr lang="en-US" dirty="0"/>
            <a:t>5. O&amp;M </a:t>
          </a:r>
        </a:p>
      </dgm:t>
    </dgm:pt>
    <dgm:pt modelId="{F90E00AA-EA47-C34E-9027-4374A8B05190}" type="parTrans" cxnId="{80FBCA1C-D987-4949-97A4-70BF58C982DF}">
      <dgm:prSet/>
      <dgm:spPr/>
      <dgm:t>
        <a:bodyPr/>
        <a:lstStyle/>
        <a:p>
          <a:endParaRPr lang="en-US"/>
        </a:p>
      </dgm:t>
    </dgm:pt>
    <dgm:pt modelId="{7EC37CC8-DD84-6A4C-8185-1F5D2FB1F147}" type="sibTrans" cxnId="{80FBCA1C-D987-4949-97A4-70BF58C982DF}">
      <dgm:prSet/>
      <dgm:spPr>
        <a:solidFill>
          <a:srgbClr val="88B373"/>
        </a:solidFill>
      </dgm:spPr>
      <dgm:t>
        <a:bodyPr/>
        <a:lstStyle/>
        <a:p>
          <a:endParaRPr lang="en-US" dirty="0"/>
        </a:p>
      </dgm:t>
    </dgm:pt>
    <dgm:pt modelId="{C40470DC-9CE7-0242-8B20-DC6FA4411823}" type="pres">
      <dgm:prSet presAssocID="{99BB5437-CAD6-1845-93BE-9430587EA81B}" presName="cycle" presStyleCnt="0">
        <dgm:presLayoutVars>
          <dgm:dir/>
          <dgm:resizeHandles val="exact"/>
        </dgm:presLayoutVars>
      </dgm:prSet>
      <dgm:spPr/>
    </dgm:pt>
    <dgm:pt modelId="{85C57065-77A4-CF43-87A6-6D3B65DE04AE}" type="pres">
      <dgm:prSet presAssocID="{72B1C27A-EECF-9D4E-B682-6E9E235FE663}" presName="node" presStyleLbl="node1" presStyleIdx="0" presStyleCnt="5">
        <dgm:presLayoutVars>
          <dgm:bulletEnabled val="1"/>
        </dgm:presLayoutVars>
      </dgm:prSet>
      <dgm:spPr/>
    </dgm:pt>
    <dgm:pt modelId="{4AFEEE70-7EED-2B4E-B5DA-00BB7ACE24C5}" type="pres">
      <dgm:prSet presAssocID="{43484AE9-A347-804F-BC15-24C456750EE5}" presName="sibTrans" presStyleLbl="sibTrans2D1" presStyleIdx="0" presStyleCnt="5"/>
      <dgm:spPr/>
    </dgm:pt>
    <dgm:pt modelId="{6A906E8C-CCDB-CF43-B135-3D91EA6A1AEB}" type="pres">
      <dgm:prSet presAssocID="{43484AE9-A347-804F-BC15-24C456750EE5}" presName="connectorText" presStyleLbl="sibTrans2D1" presStyleIdx="0" presStyleCnt="5"/>
      <dgm:spPr/>
    </dgm:pt>
    <dgm:pt modelId="{7ECFF79D-533F-074A-A364-405D6B0FD98A}" type="pres">
      <dgm:prSet presAssocID="{6786E411-46E3-6642-909A-4E02F5717A57}" presName="node" presStyleLbl="node1" presStyleIdx="1" presStyleCnt="5" custScaleX="111744" custScaleY="111119">
        <dgm:presLayoutVars>
          <dgm:bulletEnabled val="1"/>
        </dgm:presLayoutVars>
      </dgm:prSet>
      <dgm:spPr/>
    </dgm:pt>
    <dgm:pt modelId="{D77A513F-DC4D-F849-9516-C5A3EFAB0633}" type="pres">
      <dgm:prSet presAssocID="{4623AB6F-55EE-E84B-B607-92F93608F1CB}" presName="sibTrans" presStyleLbl="sibTrans2D1" presStyleIdx="1" presStyleCnt="5"/>
      <dgm:spPr/>
    </dgm:pt>
    <dgm:pt modelId="{54AAB82B-8BAB-684B-8BD7-C1DE70D1B937}" type="pres">
      <dgm:prSet presAssocID="{4623AB6F-55EE-E84B-B607-92F93608F1CB}" presName="connectorText" presStyleLbl="sibTrans2D1" presStyleIdx="1" presStyleCnt="5"/>
      <dgm:spPr/>
    </dgm:pt>
    <dgm:pt modelId="{1F957800-C794-C94D-B21C-479FB7312D97}" type="pres">
      <dgm:prSet presAssocID="{4FAC6B83-7876-664A-9310-44E54162DC7F}" presName="node" presStyleLbl="node1" presStyleIdx="2" presStyleCnt="5">
        <dgm:presLayoutVars>
          <dgm:bulletEnabled val="1"/>
        </dgm:presLayoutVars>
      </dgm:prSet>
      <dgm:spPr/>
    </dgm:pt>
    <dgm:pt modelId="{15F333B5-BA17-8C4F-A3C2-0289A19C5238}" type="pres">
      <dgm:prSet presAssocID="{A8647F26-55FA-B943-A477-F6CD4CE0D202}" presName="sibTrans" presStyleLbl="sibTrans2D1" presStyleIdx="2" presStyleCnt="5"/>
      <dgm:spPr/>
    </dgm:pt>
    <dgm:pt modelId="{B0F4AED0-E944-A440-8287-CA8B6704DC80}" type="pres">
      <dgm:prSet presAssocID="{A8647F26-55FA-B943-A477-F6CD4CE0D202}" presName="connectorText" presStyleLbl="sibTrans2D1" presStyleIdx="2" presStyleCnt="5"/>
      <dgm:spPr/>
    </dgm:pt>
    <dgm:pt modelId="{1F28EBD0-71EA-644B-8AAF-EE1903CD11F6}" type="pres">
      <dgm:prSet presAssocID="{4FE565D6-EBB2-5943-9601-50C8E567E4A2}" presName="node" presStyleLbl="node1" presStyleIdx="3" presStyleCnt="5">
        <dgm:presLayoutVars>
          <dgm:bulletEnabled val="1"/>
        </dgm:presLayoutVars>
      </dgm:prSet>
      <dgm:spPr/>
    </dgm:pt>
    <dgm:pt modelId="{3D068C40-D095-3F43-B95C-532CEE7BBD62}" type="pres">
      <dgm:prSet presAssocID="{4F29B5D0-9916-2549-8EA3-29EF360FD628}" presName="sibTrans" presStyleLbl="sibTrans2D1" presStyleIdx="3" presStyleCnt="5"/>
      <dgm:spPr/>
    </dgm:pt>
    <dgm:pt modelId="{922D2106-B580-344A-A04F-B25711003FB0}" type="pres">
      <dgm:prSet presAssocID="{4F29B5D0-9916-2549-8EA3-29EF360FD628}" presName="connectorText" presStyleLbl="sibTrans2D1" presStyleIdx="3" presStyleCnt="5"/>
      <dgm:spPr/>
    </dgm:pt>
    <dgm:pt modelId="{EEB6FAB4-366A-E343-BB19-63E7F1C27071}" type="pres">
      <dgm:prSet presAssocID="{1299F566-73C7-6F4C-B69A-B9787DB49C15}" presName="node" presStyleLbl="node1" presStyleIdx="4" presStyleCnt="5">
        <dgm:presLayoutVars>
          <dgm:bulletEnabled val="1"/>
        </dgm:presLayoutVars>
      </dgm:prSet>
      <dgm:spPr/>
    </dgm:pt>
    <dgm:pt modelId="{D5121CED-2F83-7649-B532-0CA416960702}" type="pres">
      <dgm:prSet presAssocID="{7EC37CC8-DD84-6A4C-8185-1F5D2FB1F147}" presName="sibTrans" presStyleLbl="sibTrans2D1" presStyleIdx="4" presStyleCnt="5"/>
      <dgm:spPr/>
    </dgm:pt>
    <dgm:pt modelId="{3AD7043B-BEF0-C440-B10F-B811B41C31D1}" type="pres">
      <dgm:prSet presAssocID="{7EC37CC8-DD84-6A4C-8185-1F5D2FB1F147}" presName="connectorText" presStyleLbl="sibTrans2D1" presStyleIdx="4" presStyleCnt="5"/>
      <dgm:spPr/>
    </dgm:pt>
  </dgm:ptLst>
  <dgm:cxnLst>
    <dgm:cxn modelId="{02818700-4535-0046-B88B-C6D59FC1D1D8}" type="presOf" srcId="{A8647F26-55FA-B943-A477-F6CD4CE0D202}" destId="{15F333B5-BA17-8C4F-A3C2-0289A19C5238}" srcOrd="0" destOrd="0" presId="urn:microsoft.com/office/officeart/2005/8/layout/cycle2"/>
    <dgm:cxn modelId="{4163ED05-5996-A74B-A44B-5782C169CBEF}" type="presOf" srcId="{43484AE9-A347-804F-BC15-24C456750EE5}" destId="{4AFEEE70-7EED-2B4E-B5DA-00BB7ACE24C5}" srcOrd="0" destOrd="0" presId="urn:microsoft.com/office/officeart/2005/8/layout/cycle2"/>
    <dgm:cxn modelId="{C4D6B10A-4C3E-D643-9D92-BFDFCA20D365}" type="presOf" srcId="{4FE565D6-EBB2-5943-9601-50C8E567E4A2}" destId="{1F28EBD0-71EA-644B-8AAF-EE1903CD11F6}" srcOrd="0" destOrd="0" presId="urn:microsoft.com/office/officeart/2005/8/layout/cycle2"/>
    <dgm:cxn modelId="{80FBCA1C-D987-4949-97A4-70BF58C982DF}" srcId="{99BB5437-CAD6-1845-93BE-9430587EA81B}" destId="{1299F566-73C7-6F4C-B69A-B9787DB49C15}" srcOrd="4" destOrd="0" parTransId="{F90E00AA-EA47-C34E-9027-4374A8B05190}" sibTransId="{7EC37CC8-DD84-6A4C-8185-1F5D2FB1F147}"/>
    <dgm:cxn modelId="{5F0F8420-8453-6E4A-A410-EB7CC753A5CF}" type="presOf" srcId="{4FAC6B83-7876-664A-9310-44E54162DC7F}" destId="{1F957800-C794-C94D-B21C-479FB7312D97}" srcOrd="0" destOrd="0" presId="urn:microsoft.com/office/officeart/2005/8/layout/cycle2"/>
    <dgm:cxn modelId="{468CC92B-508D-D244-9E85-EB0E05EDACC1}" type="presOf" srcId="{1299F566-73C7-6F4C-B69A-B9787DB49C15}" destId="{EEB6FAB4-366A-E343-BB19-63E7F1C27071}" srcOrd="0" destOrd="0" presId="urn:microsoft.com/office/officeart/2005/8/layout/cycle2"/>
    <dgm:cxn modelId="{CE19D23E-D84C-5549-811A-CEDAB77BC3EE}" type="presOf" srcId="{99BB5437-CAD6-1845-93BE-9430587EA81B}" destId="{C40470DC-9CE7-0242-8B20-DC6FA4411823}" srcOrd="0" destOrd="0" presId="urn:microsoft.com/office/officeart/2005/8/layout/cycle2"/>
    <dgm:cxn modelId="{ADE7BA65-6298-9346-9AE6-D8202C3E856D}" type="presOf" srcId="{4623AB6F-55EE-E84B-B607-92F93608F1CB}" destId="{54AAB82B-8BAB-684B-8BD7-C1DE70D1B937}" srcOrd="1" destOrd="0" presId="urn:microsoft.com/office/officeart/2005/8/layout/cycle2"/>
    <dgm:cxn modelId="{F2BAF176-ACD4-7F44-8BA0-1539A95DEB5F}" srcId="{99BB5437-CAD6-1845-93BE-9430587EA81B}" destId="{4FE565D6-EBB2-5943-9601-50C8E567E4A2}" srcOrd="3" destOrd="0" parTransId="{07A81A8B-CAE8-2E49-8B74-672FCCCEB32D}" sibTransId="{4F29B5D0-9916-2549-8EA3-29EF360FD628}"/>
    <dgm:cxn modelId="{A5F6C778-9DFA-D242-AA56-E513AB66F92B}" type="presOf" srcId="{7EC37CC8-DD84-6A4C-8185-1F5D2FB1F147}" destId="{3AD7043B-BEF0-C440-B10F-B811B41C31D1}" srcOrd="1" destOrd="0" presId="urn:microsoft.com/office/officeart/2005/8/layout/cycle2"/>
    <dgm:cxn modelId="{9FAD417F-6BE4-F843-ACD7-5DE4C1E85E51}" srcId="{99BB5437-CAD6-1845-93BE-9430587EA81B}" destId="{72B1C27A-EECF-9D4E-B682-6E9E235FE663}" srcOrd="0" destOrd="0" parTransId="{DEED444D-5483-754B-963C-058C67D11570}" sibTransId="{43484AE9-A347-804F-BC15-24C456750EE5}"/>
    <dgm:cxn modelId="{E8ABA289-1148-1F4E-BB49-988AA8118B5A}" srcId="{99BB5437-CAD6-1845-93BE-9430587EA81B}" destId="{6786E411-46E3-6642-909A-4E02F5717A57}" srcOrd="1" destOrd="0" parTransId="{828573D2-B273-9943-BC88-29A03A706EF3}" sibTransId="{4623AB6F-55EE-E84B-B607-92F93608F1CB}"/>
    <dgm:cxn modelId="{8BA9B3AA-74D6-D848-9B84-9B13C60558DC}" type="presOf" srcId="{7EC37CC8-DD84-6A4C-8185-1F5D2FB1F147}" destId="{D5121CED-2F83-7649-B532-0CA416960702}" srcOrd="0" destOrd="0" presId="urn:microsoft.com/office/officeart/2005/8/layout/cycle2"/>
    <dgm:cxn modelId="{1F2F84BF-F718-2046-A64E-4D6334868A79}" type="presOf" srcId="{72B1C27A-EECF-9D4E-B682-6E9E235FE663}" destId="{85C57065-77A4-CF43-87A6-6D3B65DE04AE}" srcOrd="0" destOrd="0" presId="urn:microsoft.com/office/officeart/2005/8/layout/cycle2"/>
    <dgm:cxn modelId="{ED0581D1-EC8B-5C4D-AFED-D88A5D80C36C}" type="presOf" srcId="{4623AB6F-55EE-E84B-B607-92F93608F1CB}" destId="{D77A513F-DC4D-F849-9516-C5A3EFAB0633}" srcOrd="0" destOrd="0" presId="urn:microsoft.com/office/officeart/2005/8/layout/cycle2"/>
    <dgm:cxn modelId="{8B3727D6-41DD-C64E-9C33-24106B0F8840}" type="presOf" srcId="{6786E411-46E3-6642-909A-4E02F5717A57}" destId="{7ECFF79D-533F-074A-A364-405D6B0FD98A}" srcOrd="0" destOrd="0" presId="urn:microsoft.com/office/officeart/2005/8/layout/cycle2"/>
    <dgm:cxn modelId="{ADE0F6DA-F7BF-D442-AF2D-1361252B50AF}" type="presOf" srcId="{43484AE9-A347-804F-BC15-24C456750EE5}" destId="{6A906E8C-CCDB-CF43-B135-3D91EA6A1AEB}" srcOrd="1" destOrd="0" presId="urn:microsoft.com/office/officeart/2005/8/layout/cycle2"/>
    <dgm:cxn modelId="{2F966AE7-773E-6B40-862F-0337EAE1161A}" type="presOf" srcId="{4F29B5D0-9916-2549-8EA3-29EF360FD628}" destId="{922D2106-B580-344A-A04F-B25711003FB0}" srcOrd="1" destOrd="0" presId="urn:microsoft.com/office/officeart/2005/8/layout/cycle2"/>
    <dgm:cxn modelId="{4D7E57E9-C38D-6544-8686-9091B49FA75C}" srcId="{99BB5437-CAD6-1845-93BE-9430587EA81B}" destId="{4FAC6B83-7876-664A-9310-44E54162DC7F}" srcOrd="2" destOrd="0" parTransId="{4800579F-97A3-984E-9035-8C9EBC81BFB6}" sibTransId="{A8647F26-55FA-B943-A477-F6CD4CE0D202}"/>
    <dgm:cxn modelId="{FB2169EB-593A-1A43-B019-1E1416CD6738}" type="presOf" srcId="{4F29B5D0-9916-2549-8EA3-29EF360FD628}" destId="{3D068C40-D095-3F43-B95C-532CEE7BBD62}" srcOrd="0" destOrd="0" presId="urn:microsoft.com/office/officeart/2005/8/layout/cycle2"/>
    <dgm:cxn modelId="{14B7D6F0-12E9-FF44-92FE-A416DC839003}" type="presOf" srcId="{A8647F26-55FA-B943-A477-F6CD4CE0D202}" destId="{B0F4AED0-E944-A440-8287-CA8B6704DC80}" srcOrd="1" destOrd="0" presId="urn:microsoft.com/office/officeart/2005/8/layout/cycle2"/>
    <dgm:cxn modelId="{34EA5FDE-27C8-9A44-92C1-80A5AC2603CC}" type="presParOf" srcId="{C40470DC-9CE7-0242-8B20-DC6FA4411823}" destId="{85C57065-77A4-CF43-87A6-6D3B65DE04AE}" srcOrd="0" destOrd="0" presId="urn:microsoft.com/office/officeart/2005/8/layout/cycle2"/>
    <dgm:cxn modelId="{26A5D441-AAB4-C649-B112-82299204D54A}" type="presParOf" srcId="{C40470DC-9CE7-0242-8B20-DC6FA4411823}" destId="{4AFEEE70-7EED-2B4E-B5DA-00BB7ACE24C5}" srcOrd="1" destOrd="0" presId="urn:microsoft.com/office/officeart/2005/8/layout/cycle2"/>
    <dgm:cxn modelId="{398D3E12-B1FD-314D-8F6B-E25C6BEA0835}" type="presParOf" srcId="{4AFEEE70-7EED-2B4E-B5DA-00BB7ACE24C5}" destId="{6A906E8C-CCDB-CF43-B135-3D91EA6A1AEB}" srcOrd="0" destOrd="0" presId="urn:microsoft.com/office/officeart/2005/8/layout/cycle2"/>
    <dgm:cxn modelId="{65461449-C4E8-6F43-9063-69BF74F5D84E}" type="presParOf" srcId="{C40470DC-9CE7-0242-8B20-DC6FA4411823}" destId="{7ECFF79D-533F-074A-A364-405D6B0FD98A}" srcOrd="2" destOrd="0" presId="urn:microsoft.com/office/officeart/2005/8/layout/cycle2"/>
    <dgm:cxn modelId="{7712555B-98D6-A442-A3CE-40E02A878734}" type="presParOf" srcId="{C40470DC-9CE7-0242-8B20-DC6FA4411823}" destId="{D77A513F-DC4D-F849-9516-C5A3EFAB0633}" srcOrd="3" destOrd="0" presId="urn:microsoft.com/office/officeart/2005/8/layout/cycle2"/>
    <dgm:cxn modelId="{2AB4A95B-3080-604B-A607-55DA3812BC9B}" type="presParOf" srcId="{D77A513F-DC4D-F849-9516-C5A3EFAB0633}" destId="{54AAB82B-8BAB-684B-8BD7-C1DE70D1B937}" srcOrd="0" destOrd="0" presId="urn:microsoft.com/office/officeart/2005/8/layout/cycle2"/>
    <dgm:cxn modelId="{CF47EB0A-663F-6843-A82F-9A29E5F4C682}" type="presParOf" srcId="{C40470DC-9CE7-0242-8B20-DC6FA4411823}" destId="{1F957800-C794-C94D-B21C-479FB7312D97}" srcOrd="4" destOrd="0" presId="urn:microsoft.com/office/officeart/2005/8/layout/cycle2"/>
    <dgm:cxn modelId="{BA805FC1-ABB2-E34F-8AB1-1342E8510213}" type="presParOf" srcId="{C40470DC-9CE7-0242-8B20-DC6FA4411823}" destId="{15F333B5-BA17-8C4F-A3C2-0289A19C5238}" srcOrd="5" destOrd="0" presId="urn:microsoft.com/office/officeart/2005/8/layout/cycle2"/>
    <dgm:cxn modelId="{54BE165D-31ED-ED4E-BC07-00FDA7728489}" type="presParOf" srcId="{15F333B5-BA17-8C4F-A3C2-0289A19C5238}" destId="{B0F4AED0-E944-A440-8287-CA8B6704DC80}" srcOrd="0" destOrd="0" presId="urn:microsoft.com/office/officeart/2005/8/layout/cycle2"/>
    <dgm:cxn modelId="{8F5442C7-22B9-5547-9F35-EEE49A44A6E8}" type="presParOf" srcId="{C40470DC-9CE7-0242-8B20-DC6FA4411823}" destId="{1F28EBD0-71EA-644B-8AAF-EE1903CD11F6}" srcOrd="6" destOrd="0" presId="urn:microsoft.com/office/officeart/2005/8/layout/cycle2"/>
    <dgm:cxn modelId="{70ADECD7-1817-414A-BFAA-55E77C5FC9F9}" type="presParOf" srcId="{C40470DC-9CE7-0242-8B20-DC6FA4411823}" destId="{3D068C40-D095-3F43-B95C-532CEE7BBD62}" srcOrd="7" destOrd="0" presId="urn:microsoft.com/office/officeart/2005/8/layout/cycle2"/>
    <dgm:cxn modelId="{010D0181-2AB8-1A4A-8FAE-0AAF7CFA70F6}" type="presParOf" srcId="{3D068C40-D095-3F43-B95C-532CEE7BBD62}" destId="{922D2106-B580-344A-A04F-B25711003FB0}" srcOrd="0" destOrd="0" presId="urn:microsoft.com/office/officeart/2005/8/layout/cycle2"/>
    <dgm:cxn modelId="{C72F389D-5549-6C49-9692-D29F5E566FC1}" type="presParOf" srcId="{C40470DC-9CE7-0242-8B20-DC6FA4411823}" destId="{EEB6FAB4-366A-E343-BB19-63E7F1C27071}" srcOrd="8" destOrd="0" presId="urn:microsoft.com/office/officeart/2005/8/layout/cycle2"/>
    <dgm:cxn modelId="{234DB2B4-EBF6-544D-9665-A2DDD25C3070}" type="presParOf" srcId="{C40470DC-9CE7-0242-8B20-DC6FA4411823}" destId="{D5121CED-2F83-7649-B532-0CA416960702}" srcOrd="9" destOrd="0" presId="urn:microsoft.com/office/officeart/2005/8/layout/cycle2"/>
    <dgm:cxn modelId="{D490440E-976D-7348-8CAF-D2CB8908905F}" type="presParOf" srcId="{D5121CED-2F83-7649-B532-0CA416960702}" destId="{3AD7043B-BEF0-C440-B10F-B811B41C31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8A086-D690-2141-96AE-A4B0210333A1}">
      <dsp:nvSpPr>
        <dsp:cNvPr id="0" name=""/>
        <dsp:cNvSpPr/>
      </dsp:nvSpPr>
      <dsp:spPr>
        <a:xfrm>
          <a:off x="2221117" y="0"/>
          <a:ext cx="1755790" cy="1141263"/>
        </a:xfrm>
        <a:prstGeom prst="roundRect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Poorly Performing Building</a:t>
          </a:r>
        </a:p>
      </dsp:txBody>
      <dsp:txXfrm>
        <a:off x="2276829" y="55712"/>
        <a:ext cx="1644366" cy="1029839"/>
      </dsp:txXfrm>
    </dsp:sp>
    <dsp:sp modelId="{30170541-DDB6-054A-ACFB-ED523ECD6D9E}">
      <dsp:nvSpPr>
        <dsp:cNvPr id="0" name=""/>
        <dsp:cNvSpPr/>
      </dsp:nvSpPr>
      <dsp:spPr>
        <a:xfrm>
          <a:off x="878833" y="568566"/>
          <a:ext cx="4556466" cy="4556466"/>
        </a:xfrm>
        <a:custGeom>
          <a:avLst/>
          <a:gdLst/>
          <a:ahLst/>
          <a:cxnLst/>
          <a:rect l="0" t="0" r="0" b="0"/>
          <a:pathLst>
            <a:path>
              <a:moveTo>
                <a:pt x="3110847" y="157596"/>
              </a:moveTo>
              <a:arcTo wR="2278233" hR="2278233" stAng="17486172" swAng="2059322"/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97F0E-3B88-2245-8BFE-5465936DC97D}">
      <dsp:nvSpPr>
        <dsp:cNvPr id="0" name=""/>
        <dsp:cNvSpPr/>
      </dsp:nvSpPr>
      <dsp:spPr>
        <a:xfrm>
          <a:off x="4448639" y="1576223"/>
          <a:ext cx="1755790" cy="1141263"/>
        </a:xfrm>
        <a:prstGeom prst="roundRect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Major Comfort Issues</a:t>
          </a:r>
        </a:p>
      </dsp:txBody>
      <dsp:txXfrm>
        <a:off x="4504351" y="1631935"/>
        <a:ext cx="1644366" cy="1029839"/>
      </dsp:txXfrm>
    </dsp:sp>
    <dsp:sp modelId="{C527AD24-9809-364B-BE78-4DBC64D4E96B}">
      <dsp:nvSpPr>
        <dsp:cNvPr id="0" name=""/>
        <dsp:cNvSpPr/>
      </dsp:nvSpPr>
      <dsp:spPr>
        <a:xfrm>
          <a:off x="881572" y="572634"/>
          <a:ext cx="4556466" cy="4556466"/>
        </a:xfrm>
        <a:custGeom>
          <a:avLst/>
          <a:gdLst/>
          <a:ahLst/>
          <a:cxnLst/>
          <a:rect l="0" t="0" r="0" b="0"/>
          <a:pathLst>
            <a:path>
              <a:moveTo>
                <a:pt x="4553365" y="2159405"/>
              </a:moveTo>
              <a:arcTo wR="2278233" hR="2278233" stAng="21420613" swAng="2194711"/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8D2BA-1336-324C-B119-582CECBB9F40}">
      <dsp:nvSpPr>
        <dsp:cNvPr id="0" name=""/>
        <dsp:cNvSpPr/>
      </dsp:nvSpPr>
      <dsp:spPr>
        <a:xfrm>
          <a:off x="3621022" y="4123365"/>
          <a:ext cx="1755790" cy="1141263"/>
        </a:xfrm>
        <a:prstGeom prst="roundRect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Lifecycle Renewal</a:t>
          </a:r>
        </a:p>
      </dsp:txBody>
      <dsp:txXfrm>
        <a:off x="3676734" y="4179077"/>
        <a:ext cx="1644366" cy="1029839"/>
      </dsp:txXfrm>
    </dsp:sp>
    <dsp:sp modelId="{FA72AEF5-C1D3-B14C-8B4C-3A07A06BA28A}">
      <dsp:nvSpPr>
        <dsp:cNvPr id="0" name=""/>
        <dsp:cNvSpPr/>
      </dsp:nvSpPr>
      <dsp:spPr>
        <a:xfrm>
          <a:off x="881572" y="572634"/>
          <a:ext cx="4556466" cy="4556466"/>
        </a:xfrm>
        <a:custGeom>
          <a:avLst/>
          <a:gdLst/>
          <a:ahLst/>
          <a:cxnLst/>
          <a:rect l="0" t="0" r="0" b="0"/>
          <a:pathLst>
            <a:path>
              <a:moveTo>
                <a:pt x="2730412" y="4511141"/>
              </a:moveTo>
              <a:arcTo wR="2278233" hR="2278233" stAng="4713121" swAng="1373758"/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89819-AA25-C346-8D4D-0D8A05E29145}">
      <dsp:nvSpPr>
        <dsp:cNvPr id="0" name=""/>
        <dsp:cNvSpPr/>
      </dsp:nvSpPr>
      <dsp:spPr>
        <a:xfrm>
          <a:off x="942798" y="4123365"/>
          <a:ext cx="1755790" cy="1141263"/>
        </a:xfrm>
        <a:prstGeom prst="roundRect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Policy mandate </a:t>
          </a:r>
        </a:p>
      </dsp:txBody>
      <dsp:txXfrm>
        <a:off x="998510" y="4179077"/>
        <a:ext cx="1644366" cy="1029839"/>
      </dsp:txXfrm>
    </dsp:sp>
    <dsp:sp modelId="{1E887892-750F-1049-803E-14C67E0A090A}">
      <dsp:nvSpPr>
        <dsp:cNvPr id="0" name=""/>
        <dsp:cNvSpPr/>
      </dsp:nvSpPr>
      <dsp:spPr>
        <a:xfrm>
          <a:off x="881572" y="572634"/>
          <a:ext cx="4556466" cy="4556466"/>
        </a:xfrm>
        <a:custGeom>
          <a:avLst/>
          <a:gdLst/>
          <a:ahLst/>
          <a:cxnLst/>
          <a:rect l="0" t="0" r="0" b="0"/>
          <a:pathLst>
            <a:path>
              <a:moveTo>
                <a:pt x="380396" y="3538614"/>
              </a:moveTo>
              <a:arcTo wR="2278233" hR="2278233" stAng="8784676" swAng="2194711"/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65B21-8CC8-FF43-AC1E-D83CD6EA32CB}">
      <dsp:nvSpPr>
        <dsp:cNvPr id="0" name=""/>
        <dsp:cNvSpPr/>
      </dsp:nvSpPr>
      <dsp:spPr>
        <a:xfrm>
          <a:off x="115182" y="1576223"/>
          <a:ext cx="1755790" cy="1141263"/>
        </a:xfrm>
        <a:prstGeom prst="roundRect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Money</a:t>
          </a:r>
        </a:p>
      </dsp:txBody>
      <dsp:txXfrm>
        <a:off x="170894" y="1631935"/>
        <a:ext cx="1644366" cy="1029839"/>
      </dsp:txXfrm>
    </dsp:sp>
    <dsp:sp modelId="{9BA2FC9B-ED0F-2A49-B548-E3DE138A21F5}">
      <dsp:nvSpPr>
        <dsp:cNvPr id="0" name=""/>
        <dsp:cNvSpPr/>
      </dsp:nvSpPr>
      <dsp:spPr>
        <a:xfrm>
          <a:off x="884563" y="568192"/>
          <a:ext cx="4556466" cy="4556466"/>
        </a:xfrm>
        <a:custGeom>
          <a:avLst/>
          <a:gdLst/>
          <a:ahLst/>
          <a:cxnLst/>
          <a:rect l="0" t="0" r="0" b="0"/>
          <a:pathLst>
            <a:path>
              <a:moveTo>
                <a:pt x="393921" y="997718"/>
              </a:moveTo>
              <a:arcTo wR="2278233" hR="2278233" stAng="12851923" swAng="1864420"/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A1169-A501-CA49-8A94-E8E16F28F8A2}">
      <dsp:nvSpPr>
        <dsp:cNvPr id="0" name=""/>
        <dsp:cNvSpPr/>
      </dsp:nvSpPr>
      <dsp:spPr>
        <a:xfrm>
          <a:off x="750947" y="1382"/>
          <a:ext cx="2666777" cy="1333388"/>
        </a:xfrm>
        <a:prstGeom prst="roundRect">
          <a:avLst>
            <a:gd name="adj" fmla="val 10000"/>
          </a:avLst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Human Resources</a:t>
          </a:r>
        </a:p>
      </dsp:txBody>
      <dsp:txXfrm>
        <a:off x="790001" y="40436"/>
        <a:ext cx="2588669" cy="1255280"/>
      </dsp:txXfrm>
    </dsp:sp>
    <dsp:sp modelId="{90F6D618-62BB-BA4C-B26E-54BBC5CB988E}">
      <dsp:nvSpPr>
        <dsp:cNvPr id="0" name=""/>
        <dsp:cNvSpPr/>
      </dsp:nvSpPr>
      <dsp:spPr>
        <a:xfrm>
          <a:off x="1017624" y="1334771"/>
          <a:ext cx="266677" cy="639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373"/>
              </a:lnTo>
              <a:lnTo>
                <a:pt x="266677" y="639373"/>
              </a:lnTo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493D6-7B6A-F04C-85BE-FD42DA306019}">
      <dsp:nvSpPr>
        <dsp:cNvPr id="0" name=""/>
        <dsp:cNvSpPr/>
      </dsp:nvSpPr>
      <dsp:spPr>
        <a:xfrm>
          <a:off x="1284302" y="1668118"/>
          <a:ext cx="2133422" cy="612052"/>
        </a:xfrm>
        <a:prstGeom prst="roundRect">
          <a:avLst>
            <a:gd name="adj" fmla="val 10000"/>
          </a:avLst>
        </a:prstGeom>
        <a:solidFill>
          <a:srgbClr val="88B37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Project Management</a:t>
          </a:r>
        </a:p>
      </dsp:txBody>
      <dsp:txXfrm>
        <a:off x="1302228" y="1686044"/>
        <a:ext cx="2097570" cy="576200"/>
      </dsp:txXfrm>
    </dsp:sp>
    <dsp:sp modelId="{D52D2321-7372-3C47-B50B-505BACC1AC1B}">
      <dsp:nvSpPr>
        <dsp:cNvPr id="0" name=""/>
        <dsp:cNvSpPr/>
      </dsp:nvSpPr>
      <dsp:spPr>
        <a:xfrm>
          <a:off x="1017624" y="1334771"/>
          <a:ext cx="266677" cy="1584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772"/>
              </a:lnTo>
              <a:lnTo>
                <a:pt x="266677" y="1584772"/>
              </a:lnTo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783B0-39A3-D445-8AC3-0A15D1B5BC06}">
      <dsp:nvSpPr>
        <dsp:cNvPr id="0" name=""/>
        <dsp:cNvSpPr/>
      </dsp:nvSpPr>
      <dsp:spPr>
        <a:xfrm>
          <a:off x="1284302" y="2613518"/>
          <a:ext cx="2133422" cy="612052"/>
        </a:xfrm>
        <a:prstGeom prst="roundRect">
          <a:avLst>
            <a:gd name="adj" fmla="val 10000"/>
          </a:avLst>
        </a:prstGeom>
        <a:solidFill>
          <a:srgbClr val="88B37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Technical (trades, maintenance)</a:t>
          </a:r>
        </a:p>
      </dsp:txBody>
      <dsp:txXfrm>
        <a:off x="1302228" y="2631444"/>
        <a:ext cx="2097570" cy="576200"/>
      </dsp:txXfrm>
    </dsp:sp>
    <dsp:sp modelId="{D079E940-0E9A-E947-92AA-A28C51EAF5C2}">
      <dsp:nvSpPr>
        <dsp:cNvPr id="0" name=""/>
        <dsp:cNvSpPr/>
      </dsp:nvSpPr>
      <dsp:spPr>
        <a:xfrm>
          <a:off x="1017624" y="1334771"/>
          <a:ext cx="278304" cy="2892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223"/>
              </a:lnTo>
              <a:lnTo>
                <a:pt x="278304" y="2892223"/>
              </a:lnTo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7B7FE-E1EE-144F-A00D-5E4A82DB71A7}">
      <dsp:nvSpPr>
        <dsp:cNvPr id="0" name=""/>
        <dsp:cNvSpPr/>
      </dsp:nvSpPr>
      <dsp:spPr>
        <a:xfrm>
          <a:off x="1295929" y="3560300"/>
          <a:ext cx="2133422" cy="1333388"/>
        </a:xfrm>
        <a:prstGeom prst="roundRect">
          <a:avLst>
            <a:gd name="adj" fmla="val 10000"/>
          </a:avLst>
        </a:prstGeom>
        <a:solidFill>
          <a:srgbClr val="88B37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Professional (legal, accounting, technical)</a:t>
          </a:r>
        </a:p>
      </dsp:txBody>
      <dsp:txXfrm>
        <a:off x="1334983" y="3599354"/>
        <a:ext cx="2055314" cy="1255280"/>
      </dsp:txXfrm>
    </dsp:sp>
    <dsp:sp modelId="{CB508D63-06E9-6B47-83D7-015E85AF3612}">
      <dsp:nvSpPr>
        <dsp:cNvPr id="0" name=""/>
        <dsp:cNvSpPr/>
      </dsp:nvSpPr>
      <dsp:spPr>
        <a:xfrm>
          <a:off x="4084419" y="1382"/>
          <a:ext cx="2666777" cy="1333388"/>
        </a:xfrm>
        <a:prstGeom prst="roundRect">
          <a:avLst>
            <a:gd name="adj" fmla="val 10000"/>
          </a:avLst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Information</a:t>
          </a:r>
        </a:p>
      </dsp:txBody>
      <dsp:txXfrm>
        <a:off x="4123473" y="40436"/>
        <a:ext cx="2588669" cy="1255280"/>
      </dsp:txXfrm>
    </dsp:sp>
    <dsp:sp modelId="{976F3976-48DB-1744-B2EB-AF54EF758D03}">
      <dsp:nvSpPr>
        <dsp:cNvPr id="0" name=""/>
        <dsp:cNvSpPr/>
      </dsp:nvSpPr>
      <dsp:spPr>
        <a:xfrm>
          <a:off x="4351096" y="1334771"/>
          <a:ext cx="266677" cy="1000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0041"/>
              </a:lnTo>
              <a:lnTo>
                <a:pt x="266677" y="1000041"/>
              </a:lnTo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CE1C6-3FCA-F341-9324-E73FA761639F}">
      <dsp:nvSpPr>
        <dsp:cNvPr id="0" name=""/>
        <dsp:cNvSpPr/>
      </dsp:nvSpPr>
      <dsp:spPr>
        <a:xfrm>
          <a:off x="4617774" y="1668118"/>
          <a:ext cx="2133422" cy="1333388"/>
        </a:xfrm>
        <a:prstGeom prst="roundRect">
          <a:avLst>
            <a:gd name="adj" fmla="val 10000"/>
          </a:avLst>
        </a:prstGeom>
        <a:solidFill>
          <a:srgbClr val="88B37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Drawings, maintenance records, BAS</a:t>
          </a:r>
        </a:p>
      </dsp:txBody>
      <dsp:txXfrm>
        <a:off x="4656828" y="1707172"/>
        <a:ext cx="2055314" cy="1255280"/>
      </dsp:txXfrm>
    </dsp:sp>
    <dsp:sp modelId="{74A7E880-CAA7-DF4E-BC2C-1681A6E5D6D0}">
      <dsp:nvSpPr>
        <dsp:cNvPr id="0" name=""/>
        <dsp:cNvSpPr/>
      </dsp:nvSpPr>
      <dsp:spPr>
        <a:xfrm>
          <a:off x="4351096" y="1334771"/>
          <a:ext cx="266677" cy="2666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777"/>
              </a:lnTo>
              <a:lnTo>
                <a:pt x="266677" y="2666777"/>
              </a:lnTo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E258F-8543-7C4C-A02C-67427C75DD26}">
      <dsp:nvSpPr>
        <dsp:cNvPr id="0" name=""/>
        <dsp:cNvSpPr/>
      </dsp:nvSpPr>
      <dsp:spPr>
        <a:xfrm>
          <a:off x="4617774" y="3334854"/>
          <a:ext cx="2133422" cy="1333388"/>
        </a:xfrm>
        <a:prstGeom prst="roundRect">
          <a:avLst>
            <a:gd name="adj" fmla="val 10000"/>
          </a:avLst>
        </a:prstGeom>
        <a:solidFill>
          <a:srgbClr val="88B37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Reserve fund studies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Building condition assessments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Prior audits</a:t>
          </a:r>
        </a:p>
      </dsp:txBody>
      <dsp:txXfrm>
        <a:off x="4656828" y="3373908"/>
        <a:ext cx="2055314" cy="1255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A1169-A501-CA49-8A94-E8E16F28F8A2}">
      <dsp:nvSpPr>
        <dsp:cNvPr id="0" name=""/>
        <dsp:cNvSpPr/>
      </dsp:nvSpPr>
      <dsp:spPr>
        <a:xfrm>
          <a:off x="606710" y="1229"/>
          <a:ext cx="2794988" cy="1397494"/>
        </a:xfrm>
        <a:prstGeom prst="roundRect">
          <a:avLst>
            <a:gd name="adj" fmla="val 10000"/>
          </a:avLst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Money…</a:t>
          </a:r>
        </a:p>
      </dsp:txBody>
      <dsp:txXfrm>
        <a:off x="647641" y="42160"/>
        <a:ext cx="2713126" cy="1315632"/>
      </dsp:txXfrm>
    </dsp:sp>
    <dsp:sp modelId="{90F6D618-62BB-BA4C-B26E-54BBC5CB988E}">
      <dsp:nvSpPr>
        <dsp:cNvPr id="0" name=""/>
        <dsp:cNvSpPr/>
      </dsp:nvSpPr>
      <dsp:spPr>
        <a:xfrm>
          <a:off x="886209" y="1398723"/>
          <a:ext cx="279498" cy="1048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120"/>
              </a:lnTo>
              <a:lnTo>
                <a:pt x="279498" y="1048120"/>
              </a:lnTo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493D6-7B6A-F04C-85BE-FD42DA306019}">
      <dsp:nvSpPr>
        <dsp:cNvPr id="0" name=""/>
        <dsp:cNvSpPr/>
      </dsp:nvSpPr>
      <dsp:spPr>
        <a:xfrm>
          <a:off x="1165707" y="1748097"/>
          <a:ext cx="2235990" cy="1397494"/>
        </a:xfrm>
        <a:prstGeom prst="roundRect">
          <a:avLst>
            <a:gd name="adj" fmla="val 10000"/>
          </a:avLst>
        </a:prstGeom>
        <a:solidFill>
          <a:srgbClr val="88B37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Capital</a:t>
          </a:r>
        </a:p>
      </dsp:txBody>
      <dsp:txXfrm>
        <a:off x="1206638" y="1789028"/>
        <a:ext cx="2154128" cy="1315632"/>
      </dsp:txXfrm>
    </dsp:sp>
    <dsp:sp modelId="{D079E940-0E9A-E947-92AA-A28C51EAF5C2}">
      <dsp:nvSpPr>
        <dsp:cNvPr id="0" name=""/>
        <dsp:cNvSpPr/>
      </dsp:nvSpPr>
      <dsp:spPr>
        <a:xfrm>
          <a:off x="886209" y="1398723"/>
          <a:ext cx="279498" cy="2794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988"/>
              </a:lnTo>
              <a:lnTo>
                <a:pt x="279498" y="2794988"/>
              </a:lnTo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7B7FE-E1EE-144F-A00D-5E4A82DB71A7}">
      <dsp:nvSpPr>
        <dsp:cNvPr id="0" name=""/>
        <dsp:cNvSpPr/>
      </dsp:nvSpPr>
      <dsp:spPr>
        <a:xfrm>
          <a:off x="1165707" y="3494965"/>
          <a:ext cx="2235990" cy="1397494"/>
        </a:xfrm>
        <a:prstGeom prst="roundRect">
          <a:avLst>
            <a:gd name="adj" fmla="val 10000"/>
          </a:avLst>
        </a:prstGeom>
        <a:solidFill>
          <a:srgbClr val="88B37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Grants/access to loans/financing</a:t>
          </a:r>
        </a:p>
      </dsp:txBody>
      <dsp:txXfrm>
        <a:off x="1206638" y="3535896"/>
        <a:ext cx="2154128" cy="1315632"/>
      </dsp:txXfrm>
    </dsp:sp>
    <dsp:sp modelId="{CB508D63-06E9-6B47-83D7-015E85AF3612}">
      <dsp:nvSpPr>
        <dsp:cNvPr id="0" name=""/>
        <dsp:cNvSpPr/>
      </dsp:nvSpPr>
      <dsp:spPr>
        <a:xfrm>
          <a:off x="4100445" y="1229"/>
          <a:ext cx="2794988" cy="1397494"/>
        </a:xfrm>
        <a:prstGeom prst="roundRect">
          <a:avLst>
            <a:gd name="adj" fmla="val 10000"/>
          </a:avLst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Community Support</a:t>
          </a:r>
        </a:p>
      </dsp:txBody>
      <dsp:txXfrm>
        <a:off x="4141376" y="42160"/>
        <a:ext cx="2713126" cy="1315632"/>
      </dsp:txXfrm>
    </dsp:sp>
    <dsp:sp modelId="{976F3976-48DB-1744-B2EB-AF54EF758D03}">
      <dsp:nvSpPr>
        <dsp:cNvPr id="0" name=""/>
        <dsp:cNvSpPr/>
      </dsp:nvSpPr>
      <dsp:spPr>
        <a:xfrm>
          <a:off x="4379944" y="1398723"/>
          <a:ext cx="279498" cy="1048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120"/>
              </a:lnTo>
              <a:lnTo>
                <a:pt x="279498" y="1048120"/>
              </a:lnTo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CE1C6-3FCA-F341-9324-E73FA761639F}">
      <dsp:nvSpPr>
        <dsp:cNvPr id="0" name=""/>
        <dsp:cNvSpPr/>
      </dsp:nvSpPr>
      <dsp:spPr>
        <a:xfrm>
          <a:off x="4659443" y="1748097"/>
          <a:ext cx="2235990" cy="1397494"/>
        </a:xfrm>
        <a:prstGeom prst="roundRect">
          <a:avLst>
            <a:gd name="adj" fmla="val 10000"/>
          </a:avLst>
        </a:prstGeom>
        <a:solidFill>
          <a:srgbClr val="88B37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Similar buildings/operational situations</a:t>
          </a:r>
        </a:p>
      </dsp:txBody>
      <dsp:txXfrm>
        <a:off x="4700374" y="1789028"/>
        <a:ext cx="2154128" cy="1315632"/>
      </dsp:txXfrm>
    </dsp:sp>
    <dsp:sp modelId="{74A7E880-CAA7-DF4E-BC2C-1681A6E5D6D0}">
      <dsp:nvSpPr>
        <dsp:cNvPr id="0" name=""/>
        <dsp:cNvSpPr/>
      </dsp:nvSpPr>
      <dsp:spPr>
        <a:xfrm>
          <a:off x="4379944" y="1398723"/>
          <a:ext cx="279498" cy="2794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988"/>
              </a:lnTo>
              <a:lnTo>
                <a:pt x="279498" y="2794988"/>
              </a:lnTo>
            </a:path>
          </a:pathLst>
        </a:custGeom>
        <a:noFill/>
        <a:ln w="12700" cap="flat" cmpd="sng" algn="ctr">
          <a:solidFill>
            <a:srgbClr val="88B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E258F-8543-7C4C-A02C-67427C75DD26}">
      <dsp:nvSpPr>
        <dsp:cNvPr id="0" name=""/>
        <dsp:cNvSpPr/>
      </dsp:nvSpPr>
      <dsp:spPr>
        <a:xfrm>
          <a:off x="4659443" y="3494965"/>
          <a:ext cx="2235990" cy="1397494"/>
        </a:xfrm>
        <a:prstGeom prst="roundRect">
          <a:avLst>
            <a:gd name="adj" fmla="val 10000"/>
          </a:avLst>
        </a:prstGeom>
        <a:solidFill>
          <a:srgbClr val="88B37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Supportive residents</a:t>
          </a:r>
        </a:p>
      </dsp:txBody>
      <dsp:txXfrm>
        <a:off x="4700374" y="3535896"/>
        <a:ext cx="2154128" cy="1315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57065-77A4-CF43-87A6-6D3B65DE04AE}">
      <dsp:nvSpPr>
        <dsp:cNvPr id="0" name=""/>
        <dsp:cNvSpPr/>
      </dsp:nvSpPr>
      <dsp:spPr>
        <a:xfrm>
          <a:off x="2005964" y="1106"/>
          <a:ext cx="1840230" cy="1840230"/>
        </a:xfrm>
        <a:prstGeom prst="ellipse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Final scope selection</a:t>
          </a:r>
        </a:p>
      </dsp:txBody>
      <dsp:txXfrm>
        <a:off x="2275459" y="270601"/>
        <a:ext cx="1301240" cy="1301240"/>
      </dsp:txXfrm>
    </dsp:sp>
    <dsp:sp modelId="{4AFEEE70-7EED-2B4E-B5DA-00BB7ACE24C5}">
      <dsp:nvSpPr>
        <dsp:cNvPr id="0" name=""/>
        <dsp:cNvSpPr/>
      </dsp:nvSpPr>
      <dsp:spPr>
        <a:xfrm rot="2700000">
          <a:off x="3648867" y="1578823"/>
          <a:ext cx="490706" cy="621077"/>
        </a:xfrm>
        <a:prstGeom prst="rightArrow">
          <a:avLst>
            <a:gd name="adj1" fmla="val 60000"/>
            <a:gd name="adj2" fmla="val 50000"/>
          </a:avLst>
        </a:prstGeom>
        <a:solidFill>
          <a:srgbClr val="88B3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670426" y="1650991"/>
        <a:ext cx="343494" cy="372647"/>
      </dsp:txXfrm>
    </dsp:sp>
    <dsp:sp modelId="{1F957800-C794-C94D-B21C-479FB7312D97}">
      <dsp:nvSpPr>
        <dsp:cNvPr id="0" name=""/>
        <dsp:cNvSpPr/>
      </dsp:nvSpPr>
      <dsp:spPr>
        <a:xfrm>
          <a:off x="3961886" y="1957027"/>
          <a:ext cx="1840230" cy="1840230"/>
        </a:xfrm>
        <a:prstGeom prst="ellipse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Tendering, constructing and managing</a:t>
          </a:r>
        </a:p>
      </dsp:txBody>
      <dsp:txXfrm>
        <a:off x="4231381" y="2226522"/>
        <a:ext cx="1301240" cy="1301240"/>
      </dsp:txXfrm>
    </dsp:sp>
    <dsp:sp modelId="{15F333B5-BA17-8C4F-A3C2-0289A19C5238}">
      <dsp:nvSpPr>
        <dsp:cNvPr id="0" name=""/>
        <dsp:cNvSpPr/>
      </dsp:nvSpPr>
      <dsp:spPr>
        <a:xfrm rot="8100000">
          <a:off x="3668507" y="3534744"/>
          <a:ext cx="490706" cy="621077"/>
        </a:xfrm>
        <a:prstGeom prst="rightArrow">
          <a:avLst>
            <a:gd name="adj1" fmla="val 60000"/>
            <a:gd name="adj2" fmla="val 50000"/>
          </a:avLst>
        </a:prstGeom>
        <a:solidFill>
          <a:srgbClr val="88B3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3794160" y="3606912"/>
        <a:ext cx="343494" cy="372647"/>
      </dsp:txXfrm>
    </dsp:sp>
    <dsp:sp modelId="{EEB6FAB4-366A-E343-BB19-63E7F1C27071}">
      <dsp:nvSpPr>
        <dsp:cNvPr id="0" name=""/>
        <dsp:cNvSpPr/>
      </dsp:nvSpPr>
      <dsp:spPr>
        <a:xfrm>
          <a:off x="2005965" y="3912949"/>
          <a:ext cx="1840230" cy="1840230"/>
        </a:xfrm>
        <a:prstGeom prst="ellipse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Getting it finished</a:t>
          </a:r>
        </a:p>
      </dsp:txBody>
      <dsp:txXfrm>
        <a:off x="2275460" y="4182444"/>
        <a:ext cx="1301240" cy="1301240"/>
      </dsp:txXfrm>
    </dsp:sp>
    <dsp:sp modelId="{D5121CED-2F83-7649-B532-0CA416960702}">
      <dsp:nvSpPr>
        <dsp:cNvPr id="0" name=""/>
        <dsp:cNvSpPr/>
      </dsp:nvSpPr>
      <dsp:spPr>
        <a:xfrm rot="13500000">
          <a:off x="1712586" y="3554385"/>
          <a:ext cx="490706" cy="621077"/>
        </a:xfrm>
        <a:prstGeom prst="rightArrow">
          <a:avLst>
            <a:gd name="adj1" fmla="val 60000"/>
            <a:gd name="adj2" fmla="val 50000"/>
          </a:avLst>
        </a:prstGeom>
        <a:solidFill>
          <a:srgbClr val="88B3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1838239" y="3730647"/>
        <a:ext cx="343494" cy="372647"/>
      </dsp:txXfrm>
    </dsp:sp>
    <dsp:sp modelId="{1F28EBD0-71EA-644B-8AAF-EE1903CD11F6}">
      <dsp:nvSpPr>
        <dsp:cNvPr id="0" name=""/>
        <dsp:cNvSpPr/>
      </dsp:nvSpPr>
      <dsp:spPr>
        <a:xfrm>
          <a:off x="50043" y="1957028"/>
          <a:ext cx="1840230" cy="1840230"/>
        </a:xfrm>
        <a:prstGeom prst="ellipse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Paying people</a:t>
          </a:r>
        </a:p>
      </dsp:txBody>
      <dsp:txXfrm>
        <a:off x="319538" y="2226523"/>
        <a:ext cx="1301240" cy="1301240"/>
      </dsp:txXfrm>
    </dsp:sp>
    <dsp:sp modelId="{3D068C40-D095-3F43-B95C-532CEE7BBD62}">
      <dsp:nvSpPr>
        <dsp:cNvPr id="0" name=""/>
        <dsp:cNvSpPr/>
      </dsp:nvSpPr>
      <dsp:spPr>
        <a:xfrm rot="18900000">
          <a:off x="1692945" y="1598463"/>
          <a:ext cx="490706" cy="621077"/>
        </a:xfrm>
        <a:prstGeom prst="rightArrow">
          <a:avLst>
            <a:gd name="adj1" fmla="val 60000"/>
            <a:gd name="adj2" fmla="val 50000"/>
          </a:avLst>
        </a:prstGeom>
        <a:solidFill>
          <a:srgbClr val="88B3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1714504" y="1774725"/>
        <a:ext cx="343494" cy="372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57065-77A4-CF43-87A6-6D3B65DE04AE}">
      <dsp:nvSpPr>
        <dsp:cNvPr id="0" name=""/>
        <dsp:cNvSpPr/>
      </dsp:nvSpPr>
      <dsp:spPr>
        <a:xfrm>
          <a:off x="2023030" y="54491"/>
          <a:ext cx="1705927" cy="1705927"/>
        </a:xfrm>
        <a:prstGeom prst="ellipse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Is is all installed?</a:t>
          </a:r>
        </a:p>
      </dsp:txBody>
      <dsp:txXfrm>
        <a:off x="2272857" y="304318"/>
        <a:ext cx="1206273" cy="1206273"/>
      </dsp:txXfrm>
    </dsp:sp>
    <dsp:sp modelId="{4AFEEE70-7EED-2B4E-B5DA-00BB7ACE24C5}">
      <dsp:nvSpPr>
        <dsp:cNvPr id="0" name=""/>
        <dsp:cNvSpPr/>
      </dsp:nvSpPr>
      <dsp:spPr>
        <a:xfrm rot="2160000">
          <a:off x="3662313" y="1336375"/>
          <a:ext cx="400528" cy="575750"/>
        </a:xfrm>
        <a:prstGeom prst="rightArrow">
          <a:avLst>
            <a:gd name="adj1" fmla="val 60000"/>
            <a:gd name="adj2" fmla="val 50000"/>
          </a:avLst>
        </a:prstGeom>
        <a:solidFill>
          <a:srgbClr val="88B3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673787" y="1416211"/>
        <a:ext cx="280370" cy="345450"/>
      </dsp:txXfrm>
    </dsp:sp>
    <dsp:sp modelId="{7ECFF79D-533F-074A-A364-405D6B0FD98A}">
      <dsp:nvSpPr>
        <dsp:cNvPr id="0" name=""/>
        <dsp:cNvSpPr/>
      </dsp:nvSpPr>
      <dsp:spPr>
        <a:xfrm>
          <a:off x="3993910" y="1464358"/>
          <a:ext cx="1906271" cy="1895609"/>
        </a:xfrm>
        <a:prstGeom prst="ellipse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Does it Work?</a:t>
          </a:r>
        </a:p>
      </dsp:txBody>
      <dsp:txXfrm>
        <a:off x="4273077" y="1741964"/>
        <a:ext cx="1347937" cy="1340397"/>
      </dsp:txXfrm>
    </dsp:sp>
    <dsp:sp modelId="{D77A513F-DC4D-F849-9516-C5A3EFAB0633}">
      <dsp:nvSpPr>
        <dsp:cNvPr id="0" name=""/>
        <dsp:cNvSpPr/>
      </dsp:nvSpPr>
      <dsp:spPr>
        <a:xfrm rot="6480000">
          <a:off x="4339242" y="3376137"/>
          <a:ext cx="402104" cy="575750"/>
        </a:xfrm>
        <a:prstGeom prst="rightArrow">
          <a:avLst>
            <a:gd name="adj1" fmla="val 60000"/>
            <a:gd name="adj2" fmla="val 50000"/>
          </a:avLst>
        </a:prstGeom>
        <a:solidFill>
          <a:srgbClr val="88B3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0800000">
        <a:off x="4418196" y="3433924"/>
        <a:ext cx="281473" cy="345450"/>
      </dsp:txXfrm>
    </dsp:sp>
    <dsp:sp modelId="{1F957800-C794-C94D-B21C-479FB7312D97}">
      <dsp:nvSpPr>
        <dsp:cNvPr id="0" name=""/>
        <dsp:cNvSpPr/>
      </dsp:nvSpPr>
      <dsp:spPr>
        <a:xfrm>
          <a:off x="3303010" y="3993866"/>
          <a:ext cx="1705927" cy="1705927"/>
        </a:xfrm>
        <a:prstGeom prst="ellipse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Seasonal changes</a:t>
          </a:r>
        </a:p>
      </dsp:txBody>
      <dsp:txXfrm>
        <a:off x="3552837" y="4243693"/>
        <a:ext cx="1206273" cy="1206273"/>
      </dsp:txXfrm>
    </dsp:sp>
    <dsp:sp modelId="{15F333B5-BA17-8C4F-A3C2-0289A19C5238}">
      <dsp:nvSpPr>
        <dsp:cNvPr id="0" name=""/>
        <dsp:cNvSpPr/>
      </dsp:nvSpPr>
      <dsp:spPr>
        <a:xfrm rot="10800000">
          <a:off x="2662485" y="4558955"/>
          <a:ext cx="452637" cy="575750"/>
        </a:xfrm>
        <a:prstGeom prst="rightArrow">
          <a:avLst>
            <a:gd name="adj1" fmla="val 60000"/>
            <a:gd name="adj2" fmla="val 50000"/>
          </a:avLst>
        </a:prstGeom>
        <a:solidFill>
          <a:srgbClr val="88B3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0800000">
        <a:off x="2798276" y="4674105"/>
        <a:ext cx="316846" cy="345450"/>
      </dsp:txXfrm>
    </dsp:sp>
    <dsp:sp modelId="{1F28EBD0-71EA-644B-8AAF-EE1903CD11F6}">
      <dsp:nvSpPr>
        <dsp:cNvPr id="0" name=""/>
        <dsp:cNvSpPr/>
      </dsp:nvSpPr>
      <dsp:spPr>
        <a:xfrm>
          <a:off x="743049" y="3993866"/>
          <a:ext cx="1705927" cy="1705927"/>
        </a:xfrm>
        <a:prstGeom prst="ellipse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4.Holdbacks...</a:t>
          </a:r>
        </a:p>
      </dsp:txBody>
      <dsp:txXfrm>
        <a:off x="992876" y="4243693"/>
        <a:ext cx="1206273" cy="1206273"/>
      </dsp:txXfrm>
    </dsp:sp>
    <dsp:sp modelId="{3D068C40-D095-3F43-B95C-532CEE7BBD62}">
      <dsp:nvSpPr>
        <dsp:cNvPr id="0" name=""/>
        <dsp:cNvSpPr/>
      </dsp:nvSpPr>
      <dsp:spPr>
        <a:xfrm rot="15120000">
          <a:off x="978117" y="3353804"/>
          <a:ext cx="452637" cy="575750"/>
        </a:xfrm>
        <a:prstGeom prst="rightArrow">
          <a:avLst>
            <a:gd name="adj1" fmla="val 60000"/>
            <a:gd name="adj2" fmla="val 50000"/>
          </a:avLst>
        </a:prstGeom>
        <a:solidFill>
          <a:srgbClr val="88B3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10800000">
        <a:off x="1066993" y="3533526"/>
        <a:ext cx="316846" cy="345450"/>
      </dsp:txXfrm>
    </dsp:sp>
    <dsp:sp modelId="{EEB6FAB4-366A-E343-BB19-63E7F1C27071}">
      <dsp:nvSpPr>
        <dsp:cNvPr id="0" name=""/>
        <dsp:cNvSpPr/>
      </dsp:nvSpPr>
      <dsp:spPr>
        <a:xfrm>
          <a:off x="-48021" y="1559199"/>
          <a:ext cx="1705927" cy="1705927"/>
        </a:xfrm>
        <a:prstGeom prst="ellipse">
          <a:avLst/>
        </a:prstGeom>
        <a:solidFill>
          <a:srgbClr val="4153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O&amp;M </a:t>
          </a:r>
        </a:p>
      </dsp:txBody>
      <dsp:txXfrm>
        <a:off x="201806" y="1809026"/>
        <a:ext cx="1206273" cy="1206273"/>
      </dsp:txXfrm>
    </dsp:sp>
    <dsp:sp modelId="{D5121CED-2F83-7649-B532-0CA416960702}">
      <dsp:nvSpPr>
        <dsp:cNvPr id="0" name=""/>
        <dsp:cNvSpPr/>
      </dsp:nvSpPr>
      <dsp:spPr>
        <a:xfrm rot="19440000">
          <a:off x="1603785" y="1379463"/>
          <a:ext cx="452637" cy="575750"/>
        </a:xfrm>
        <a:prstGeom prst="rightArrow">
          <a:avLst>
            <a:gd name="adj1" fmla="val 60000"/>
            <a:gd name="adj2" fmla="val 50000"/>
          </a:avLst>
        </a:prstGeom>
        <a:solidFill>
          <a:srgbClr val="88B3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616752" y="1534521"/>
        <a:ext cx="316846" cy="345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01EF-2E4F-4719-90D9-29B3C3C9D031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248D1-6F48-444F-B36C-113BA493C20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434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0614-9BB5-4AA9-8219-0B9F6320D3B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33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Key detail on two broad external-led approaches . Note: ReCx good for relatively new assets that aren’t working well/lower physical interventions, complex buildings, poorly maintained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297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908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Must decide on what to do/leave out from a retrofit program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Who’s managing the tender process and what will the process look like?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Nature of retrofit trades: be selective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Provide the right level of technical detail: not less, not more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Unit pricing, additions, substitutions, hourly rates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Hours of operation, materials storage/disposal (recycling!), parking, deadlines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555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4877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IVC, then FPT</a:t>
            </a:r>
          </a:p>
          <a:p>
            <a:r>
              <a:rPr lang="en-CA" dirty="0"/>
              <a:t>Get O&amp;M manuals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7796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0614-9BB5-4AA9-8219-0B9F6320D3BF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261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727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 these are drivers to make building improvements</a:t>
            </a:r>
          </a:p>
          <a:p>
            <a:r>
              <a:rPr lang="en-CA" dirty="0"/>
              <a:t>Your current issues will likely drive your direction and determine who you need to retain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93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Human resources – you can have in-house technical/pm talent, access to professional/accounting experience e.g. Board level</a:t>
            </a:r>
          </a:p>
          <a:p>
            <a:r>
              <a:rPr lang="en-CA" dirty="0"/>
              <a:t>Information: valuable and can save time/money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583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Money can be already in place/set aside</a:t>
            </a:r>
          </a:p>
          <a:p>
            <a:r>
              <a:rPr lang="en-CA" dirty="0"/>
              <a:t>Money likes buildings: safe, secure, good carbon reduction</a:t>
            </a:r>
          </a:p>
          <a:p>
            <a:r>
              <a:rPr lang="en-CA" dirty="0"/>
              <a:t>Lots of experience is out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165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Each route in can have several routes through 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666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987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38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With any long-term approach, turnover on both sides, external forces (utilities, policies, pandemics)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834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84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238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847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39C246-C248-4351-9D38-88EA60C9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6BFD-0468-452C-8E93-612796B0855C}" type="datetimeFigureOut">
              <a:rPr lang="ko-KR" altLang="en-US" smtClean="0"/>
              <a:t>2022-05-03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AFD489-0747-4A2B-9863-3DBDFC86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61586B-01E3-4644-A852-F8A59108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885-F02A-4FD5-B839-7A201307549F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D82E0178-42F0-4739-83C4-68B21ABE6D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5960" y="771748"/>
            <a:ext cx="4797840" cy="5314504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11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사용자 레이아웃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39C246-C248-4351-9D38-88EA60C9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6BFD-0468-452C-8E93-612796B0855C}" type="datetimeFigureOut">
              <a:rPr lang="ko-KR" altLang="en-US" smtClean="0"/>
              <a:t>2022-05-03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AFD489-0747-4A2B-9863-3DBDFC86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61586B-01E3-4644-A852-F8A59108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885-F02A-4FD5-B839-7A201307549F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2D6756-DD6C-432F-B195-6AB001E5F0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2550" y="0"/>
            <a:ext cx="4248150" cy="68580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77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0" y="914400"/>
            <a:ext cx="5522941" cy="5472753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493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7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526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364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174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2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231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450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76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57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an.gc.ca/energy/efficiency/data-research-and-insights-energy-efficiency/buildings-innovation/building-optimization/recommissioning/rcx-guide/379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C38AE-97EB-E94E-8277-01CF165BECB0}"/>
              </a:ext>
            </a:extLst>
          </p:cNvPr>
          <p:cNvSpPr/>
          <p:nvPr/>
        </p:nvSpPr>
        <p:spPr>
          <a:xfrm>
            <a:off x="-6168" y="-9226"/>
            <a:ext cx="5513696" cy="6877509"/>
          </a:xfrm>
          <a:prstGeom prst="rect">
            <a:avLst/>
          </a:prstGeom>
          <a:solidFill>
            <a:srgbClr val="88B37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제목 2"/>
          <p:cNvSpPr txBox="1">
            <a:spLocks/>
          </p:cNvSpPr>
          <p:nvPr/>
        </p:nvSpPr>
        <p:spPr>
          <a:xfrm>
            <a:off x="6096000" y="0"/>
            <a:ext cx="5933704" cy="423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7200" b="1" spc="600" dirty="0">
                <a:solidFill>
                  <a:srgbClr val="88B373"/>
                </a:solidFill>
              </a:rPr>
              <a:t>TECHNICAL </a:t>
            </a:r>
            <a:br>
              <a:rPr lang="en-CA" sz="7200" b="1" spc="600" dirty="0">
                <a:solidFill>
                  <a:srgbClr val="88B373"/>
                </a:solidFill>
              </a:rPr>
            </a:br>
            <a:r>
              <a:rPr lang="en-CA" sz="7200" b="1" spc="600" dirty="0">
                <a:solidFill>
                  <a:srgbClr val="88B373"/>
                </a:solidFill>
              </a:rPr>
              <a:t>PROCESS</a:t>
            </a:r>
          </a:p>
          <a:p>
            <a:r>
              <a:rPr lang="en-CA" sz="2000" dirty="0">
                <a:solidFill>
                  <a:srgbClr val="41535B"/>
                </a:solidFill>
                <a:latin typeface="+mn-lt"/>
              </a:rPr>
              <a:t>SPEAKER:</a:t>
            </a:r>
            <a:r>
              <a:rPr lang="en-CA" sz="3200" dirty="0">
                <a:solidFill>
                  <a:srgbClr val="41535B"/>
                </a:solidFill>
              </a:rPr>
              <a:t> </a:t>
            </a:r>
            <a:r>
              <a:rPr lang="en-CA" sz="3000" b="1" dirty="0">
                <a:solidFill>
                  <a:srgbClr val="41535B"/>
                </a:solidFill>
              </a:rPr>
              <a:t>Ian Sinclair, Ian Sinclair </a:t>
            </a:r>
            <a:br>
              <a:rPr lang="en-CA" sz="3000" b="1" dirty="0">
                <a:solidFill>
                  <a:srgbClr val="41535B"/>
                </a:solidFill>
              </a:rPr>
            </a:br>
            <a:r>
              <a:rPr lang="en-CA" sz="3000" b="1" dirty="0">
                <a:solidFill>
                  <a:srgbClr val="41535B"/>
                </a:solidFill>
              </a:rPr>
              <a:t>Energy Management Consultant</a:t>
            </a:r>
            <a:endParaRPr lang="ko-KR" altLang="en-US" sz="3000" b="1" dirty="0">
              <a:solidFill>
                <a:srgbClr val="41535B"/>
              </a:solidFill>
            </a:endParaRPr>
          </a:p>
        </p:txBody>
      </p:sp>
      <p:pic>
        <p:nvPicPr>
          <p:cNvPr id="4" name="Picture Placeholder 3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A1CA1EBA-4CCC-6347-BCE7-7FA3CAAFA0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9" r="20567" b="11719"/>
          <a:stretch/>
        </p:blipFill>
        <p:spPr>
          <a:xfrm>
            <a:off x="-6169" y="-9227"/>
            <a:ext cx="5513696" cy="6877510"/>
          </a:xfrm>
        </p:spPr>
      </p:pic>
      <p:sp>
        <p:nvSpPr>
          <p:cNvPr id="6" name="제목 2">
            <a:extLst>
              <a:ext uri="{FF2B5EF4-FFF2-40B4-BE49-F238E27FC236}">
                <a16:creationId xmlns:a16="http://schemas.microsoft.com/office/drawing/2014/main" id="{A756B19B-09C6-3349-97FE-8DDBD1BB432B}"/>
              </a:ext>
            </a:extLst>
          </p:cNvPr>
          <p:cNvSpPr txBox="1">
            <a:spLocks/>
          </p:cNvSpPr>
          <p:nvPr/>
        </p:nvSpPr>
        <p:spPr>
          <a:xfrm>
            <a:off x="508373" y="1551528"/>
            <a:ext cx="4484613" cy="2092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8000" b="1" spc="600" dirty="0">
                <a:solidFill>
                  <a:schemeClr val="bg1"/>
                </a:solidFill>
              </a:rPr>
              <a:t>NEXT UP</a:t>
            </a:r>
            <a:endParaRPr lang="ko-KR" altLang="en-US" sz="8000" b="1" spc="600" dirty="0">
              <a:solidFill>
                <a:schemeClr val="bg1"/>
              </a:solidFill>
            </a:endParaRPr>
          </a:p>
        </p:txBody>
      </p:sp>
      <p:pic>
        <p:nvPicPr>
          <p:cNvPr id="10" name="그림 개체 틀 42">
            <a:extLst>
              <a:ext uri="{FF2B5EF4-FFF2-40B4-BE49-F238E27FC236}">
                <a16:creationId xmlns:a16="http://schemas.microsoft.com/office/drawing/2014/main" id="{96CCF5DD-F85C-DB4E-9868-3D160FD79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t="1942" r="22697" b="48094"/>
          <a:stretch/>
        </p:blipFill>
        <p:spPr>
          <a:xfrm>
            <a:off x="9062852" y="3743227"/>
            <a:ext cx="2586297" cy="2586297"/>
          </a:xfrm>
          <a:prstGeom prst="ellipse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46D07E6-B0A3-4EE6-B53F-8E2884ECB958}"/>
              </a:ext>
            </a:extLst>
          </p:cNvPr>
          <p:cNvGrpSpPr/>
          <p:nvPr/>
        </p:nvGrpSpPr>
        <p:grpSpPr>
          <a:xfrm>
            <a:off x="293635" y="5823784"/>
            <a:ext cx="4895729" cy="833676"/>
            <a:chOff x="293635" y="5823784"/>
            <a:chExt cx="4895729" cy="83367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CFA4B6B-73ED-41BD-B8C0-0F36B3F48C4C}"/>
                </a:ext>
              </a:extLst>
            </p:cNvPr>
            <p:cNvSpPr/>
            <p:nvPr/>
          </p:nvSpPr>
          <p:spPr>
            <a:xfrm>
              <a:off x="293635" y="5823784"/>
              <a:ext cx="4895729" cy="8336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16D6CF-F771-4305-B105-56499104FC9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36" y="6066669"/>
              <a:ext cx="1518265" cy="353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B70492E-7F40-4C53-9B56-ED4FA894F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2474" y="6162057"/>
              <a:ext cx="800526" cy="13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4413DE39-43B7-4FC6-B6B5-AF6A80D74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454" y="5940634"/>
              <a:ext cx="380118" cy="595297"/>
            </a:xfrm>
            <a:prstGeom prst="rect">
              <a:avLst/>
            </a:prstGeom>
          </p:spPr>
        </p:pic>
        <p:pic>
          <p:nvPicPr>
            <p:cNvPr id="22" name="Picture 2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56379ACF-0381-42BF-AD16-BCA96CB13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213" y="5958101"/>
              <a:ext cx="1145316" cy="539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28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536448" y="2106000"/>
            <a:ext cx="10168128" cy="31370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Utility management/turnkey funding/asset ownership/ESCO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Need to make sure that the service offered covers your specific circumstances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Make sure you have the bandwidth &amp; resources to manage them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Time…..term/duration of engagement can be long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5873C-A3C5-D348-B089-FEFE724ED541}"/>
              </a:ext>
            </a:extLst>
          </p:cNvPr>
          <p:cNvSpPr txBox="1"/>
          <p:nvPr/>
        </p:nvSpPr>
        <p:spPr>
          <a:xfrm>
            <a:off x="536448" y="1301846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Service Provider-led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DBDB2-949D-9E46-89FC-50140F42B43C}"/>
              </a:ext>
            </a:extLst>
          </p:cNvPr>
          <p:cNvSpPr txBox="1"/>
          <p:nvPr/>
        </p:nvSpPr>
        <p:spPr>
          <a:xfrm>
            <a:off x="402344" y="16611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3. WHICH WAYS ARE THERE?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1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536448" y="2121407"/>
            <a:ext cx="10168128" cy="46675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Energy Audit / Feasibility Study / Implementation type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Intent a blend of equipment upgrades/replacements, modifying operations, problem solving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Take the good with the bad – holistic approach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Output Study = concept design engineering</a:t>
            </a: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Building Recommissioning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Intent is a lower intervention approach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Fix what you already have: “Make your building the best that it can be.”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Right-size, repair, recalibrate, plan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Mix of consultant and contractor </a:t>
            </a: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rgbClr val="41535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https://www.nrcan.gc.ca/energy/efficiency/data-research-and-insights-energy-efficiency/buildings-innovation/building-optimization/recommissioning/rcx-guide/3795</a:t>
            </a:r>
            <a:r>
              <a:rPr lang="en-US" sz="1600" dirty="0">
                <a:solidFill>
                  <a:srgbClr val="41535B"/>
                </a:solidFill>
              </a:rPr>
              <a:t> </a:t>
            </a: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32972-CC2D-7147-867E-79EDBBE245DF}"/>
              </a:ext>
            </a:extLst>
          </p:cNvPr>
          <p:cNvSpPr txBox="1"/>
          <p:nvPr/>
        </p:nvSpPr>
        <p:spPr>
          <a:xfrm>
            <a:off x="536448" y="1301846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External Intervention Types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6B439-07C7-5F4A-8F5F-368D77C7C40B}"/>
              </a:ext>
            </a:extLst>
          </p:cNvPr>
          <p:cNvSpPr txBox="1"/>
          <p:nvPr/>
        </p:nvSpPr>
        <p:spPr>
          <a:xfrm>
            <a:off x="402344" y="16611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3. WHICH WAYS ARE THERE?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59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536448" y="2106000"/>
            <a:ext cx="10303002" cy="39046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Be aware of what you are asking for OR what you are being quoted. What is the deliverable?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RFP/RFQ/Open Bid/Closed Bid/Direct Negotiation: pick the path that meets your needs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Be very clear on what you want: define the Scope of Work. Utility needs?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Ask for previous examples/references/names of key individuals. There’s no substitute!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AAB4C-18AE-2A4D-9079-C368BE5CFD9E}"/>
              </a:ext>
            </a:extLst>
          </p:cNvPr>
          <p:cNvSpPr txBox="1"/>
          <p:nvPr/>
        </p:nvSpPr>
        <p:spPr>
          <a:xfrm>
            <a:off x="402344" y="16611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4. HIRING HELP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ACD20-E164-EF4A-B346-786FE8D799B6}"/>
              </a:ext>
            </a:extLst>
          </p:cNvPr>
          <p:cNvSpPr txBox="1"/>
          <p:nvPr/>
        </p:nvSpPr>
        <p:spPr>
          <a:xfrm>
            <a:off x="536448" y="1301846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Engineers &amp; Consultants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05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0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F1C27A-555C-3241-A6C6-01E24CEF24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642797"/>
              </p:ext>
            </p:extLst>
          </p:nvPr>
        </p:nvGraphicFramePr>
        <p:xfrm>
          <a:off x="4736595" y="937600"/>
          <a:ext cx="5852160" cy="575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AAF9AC-334B-E648-8267-DD27908ABCDD}"/>
              </a:ext>
            </a:extLst>
          </p:cNvPr>
          <p:cNvSpPr txBox="1"/>
          <p:nvPr/>
        </p:nvSpPr>
        <p:spPr>
          <a:xfrm>
            <a:off x="402344" y="16611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4. HIRING HELP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16FB9-BD19-6648-8EAE-E47A6F1967FF}"/>
              </a:ext>
            </a:extLst>
          </p:cNvPr>
          <p:cNvSpPr txBox="1"/>
          <p:nvPr/>
        </p:nvSpPr>
        <p:spPr>
          <a:xfrm>
            <a:off x="536448" y="1301846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Implementation: Services 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08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0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536448" y="2106000"/>
            <a:ext cx="10119360" cy="4742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Communications 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cubed!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Key times to be all over it: start of day 1, end of day 2….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Pilot interventions &amp; let people see the results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More communications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Construction schedule – check in and check often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More communications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B7ABC-1704-2C4E-B0B1-8EB02755D930}"/>
              </a:ext>
            </a:extLst>
          </p:cNvPr>
          <p:cNvSpPr txBox="1"/>
          <p:nvPr/>
        </p:nvSpPr>
        <p:spPr>
          <a:xfrm>
            <a:off x="536448" y="1301846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Managing Construction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31479-B805-0140-92E2-6A1E0F19B8B5}"/>
              </a:ext>
            </a:extLst>
          </p:cNvPr>
          <p:cNvSpPr txBox="1"/>
          <p:nvPr/>
        </p:nvSpPr>
        <p:spPr>
          <a:xfrm>
            <a:off x="402344" y="16611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5. PROCUREMENT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89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0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358A6-F7FE-2E43-844E-E4296CD1DBB3}"/>
              </a:ext>
            </a:extLst>
          </p:cNvPr>
          <p:cNvSpPr txBox="1"/>
          <p:nvPr/>
        </p:nvSpPr>
        <p:spPr>
          <a:xfrm>
            <a:off x="536448" y="1301846"/>
            <a:ext cx="85344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Commissioning </a:t>
            </a:r>
            <a:br>
              <a:rPr lang="en-US" altLang="ko-KR" sz="4400" spc="-150" dirty="0">
                <a:solidFill>
                  <a:srgbClr val="41535B"/>
                </a:solidFill>
                <a:latin typeface="+mj-lt"/>
              </a:rPr>
            </a:b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Construction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E58EA-BF99-0042-BED6-7ABCD95E028D}"/>
              </a:ext>
            </a:extLst>
          </p:cNvPr>
          <p:cNvSpPr txBox="1"/>
          <p:nvPr/>
        </p:nvSpPr>
        <p:spPr>
          <a:xfrm>
            <a:off x="371860" y="299551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5. PROCUREMENT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D24288B-C6D1-F24F-AF93-32ECBC2BA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594943"/>
              </p:ext>
            </p:extLst>
          </p:nvPr>
        </p:nvGraphicFramePr>
        <p:xfrm>
          <a:off x="4462271" y="719666"/>
          <a:ext cx="5852160" cy="575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2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424658" y="0"/>
            <a:ext cx="2767342" cy="685800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69653" y="796148"/>
            <a:ext cx="5224283" cy="2245260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653" y="1166055"/>
            <a:ext cx="522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spc="300" dirty="0">
                <a:latin typeface="+mj-lt"/>
              </a:rPr>
              <a:t>THANK YOU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652" y="1918778"/>
            <a:ext cx="5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bg1"/>
                </a:solidFill>
                <a:latin typeface="+mj-lt"/>
              </a:rPr>
              <a:t>QUESTIONS?</a:t>
            </a:r>
            <a:endParaRPr lang="ko-KR" altLang="en-US" sz="40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34153"/>
            <a:ext cx="1638677" cy="85385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658B82-9B31-4839-8F41-A8E5EE685465}"/>
              </a:ext>
            </a:extLst>
          </p:cNvPr>
          <p:cNvSpPr txBox="1"/>
          <p:nvPr/>
        </p:nvSpPr>
        <p:spPr>
          <a:xfrm>
            <a:off x="819338" y="3484389"/>
            <a:ext cx="5224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300" dirty="0">
                <a:latin typeface="+mj-lt"/>
              </a:rPr>
              <a:t>CONTACT INFO:</a:t>
            </a:r>
          </a:p>
          <a:p>
            <a:endParaRPr lang="en-US" altLang="ko-KR" sz="2000" spc="300" dirty="0">
              <a:latin typeface="+mj-lt"/>
            </a:endParaRPr>
          </a:p>
          <a:p>
            <a:r>
              <a:rPr lang="en-US" altLang="ko-KR" sz="2000" spc="300" dirty="0">
                <a:latin typeface="+mj-lt"/>
              </a:rPr>
              <a:t>Ian Sinclair</a:t>
            </a:r>
          </a:p>
          <a:p>
            <a:r>
              <a:rPr lang="en-US" altLang="ko-KR" sz="2000" spc="300" dirty="0">
                <a:latin typeface="+mj-lt"/>
              </a:rPr>
              <a:t>iansinclair@sympatico.ca</a:t>
            </a:r>
          </a:p>
          <a:p>
            <a:r>
              <a:rPr lang="en-US" altLang="ko-KR" sz="2000" spc="300" dirty="0">
                <a:latin typeface="+mj-lt"/>
              </a:rPr>
              <a:t>416-898-5383</a:t>
            </a:r>
          </a:p>
        </p:txBody>
      </p:sp>
      <p:sp>
        <p:nvSpPr>
          <p:cNvPr id="12" name="직사각형 4">
            <a:extLst>
              <a:ext uri="{FF2B5EF4-FFF2-40B4-BE49-F238E27FC236}">
                <a16:creationId xmlns:a16="http://schemas.microsoft.com/office/drawing/2014/main" id="{7DABC2C9-8E70-FA42-AA17-3B6021A96F4A}"/>
              </a:ext>
            </a:extLst>
          </p:cNvPr>
          <p:cNvSpPr/>
          <p:nvPr/>
        </p:nvSpPr>
        <p:spPr>
          <a:xfrm>
            <a:off x="-1" y="5948575"/>
            <a:ext cx="12191999" cy="920999"/>
          </a:xfrm>
          <a:prstGeom prst="rect">
            <a:avLst/>
          </a:prstGeom>
          <a:gradFill flip="none" rotWithShape="1">
            <a:gsLst>
              <a:gs pos="79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52000"/>
                  <a:lumOff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6AB252-CCCA-0445-8751-24D44CF732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89" y="6149031"/>
            <a:ext cx="2265260" cy="53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5FC75E-3CEF-464B-996A-C3F6D89770EC}"/>
              </a:ext>
            </a:extLst>
          </p:cNvPr>
          <p:cNvSpPr txBox="1"/>
          <p:nvPr/>
        </p:nvSpPr>
        <p:spPr>
          <a:xfrm>
            <a:off x="297205" y="6187926"/>
            <a:ext cx="41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300" dirty="0">
                <a:solidFill>
                  <a:schemeClr val="accent6">
                    <a:lumMod val="75000"/>
                  </a:schemeClr>
                </a:solidFill>
              </a:rPr>
              <a:t>Ian Sinclair, P.Eng., Consultant</a:t>
            </a:r>
            <a:endParaRPr lang="ko-KR" altLang="en-US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32A77EA-DAB4-4DD3-A705-E6004B97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9953" y="6377237"/>
            <a:ext cx="912778" cy="1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FD07ACE0-8A82-4844-A3DA-0FE146977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24" y="6069371"/>
            <a:ext cx="427865" cy="670074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5FB738FC-4DDF-4C71-9B92-B7E0BDC69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13" y="6123473"/>
            <a:ext cx="1403200" cy="6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C7FC896-9AD2-064D-84E6-3D81F599B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4"/>
            <a:ext cx="9589479" cy="63929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9424658" y="0"/>
            <a:ext cx="2767342" cy="685800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542690" y="2306370"/>
            <a:ext cx="5649309" cy="2245260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276" y="2459504"/>
            <a:ext cx="6831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6000" spc="300" dirty="0">
                <a:latin typeface="+mj-lt"/>
              </a:rPr>
              <a:t>THE TECHNICAL</a:t>
            </a:r>
          </a:p>
          <a:p>
            <a:pPr algn="r"/>
            <a:r>
              <a:rPr lang="en-US" altLang="ko-KR" sz="6000" spc="300" dirty="0">
                <a:latin typeface="+mj-lt"/>
              </a:rPr>
              <a:t>PROCESS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534153"/>
            <a:ext cx="1638677" cy="85385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12" name="직사각형 4">
            <a:extLst>
              <a:ext uri="{FF2B5EF4-FFF2-40B4-BE49-F238E27FC236}">
                <a16:creationId xmlns:a16="http://schemas.microsoft.com/office/drawing/2014/main" id="{5B9074F8-FF43-4F4E-9EF3-6C7539167863}"/>
              </a:ext>
            </a:extLst>
          </p:cNvPr>
          <p:cNvSpPr/>
          <p:nvPr/>
        </p:nvSpPr>
        <p:spPr>
          <a:xfrm>
            <a:off x="-1" y="5948575"/>
            <a:ext cx="12191999" cy="920999"/>
          </a:xfrm>
          <a:prstGeom prst="rect">
            <a:avLst/>
          </a:prstGeom>
          <a:gradFill flip="none" rotWithShape="1">
            <a:gsLst>
              <a:gs pos="79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52000"/>
                  <a:lumOff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F6636-EBFF-8243-82A2-FB4F227050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39" y="6142252"/>
            <a:ext cx="2265260" cy="53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39C1EDF-FF78-2141-80DA-3517A8D4F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9953" y="6377237"/>
            <a:ext cx="912778" cy="1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BA89EA-CDF4-0642-B3D2-201603C77332}"/>
              </a:ext>
            </a:extLst>
          </p:cNvPr>
          <p:cNvSpPr txBox="1"/>
          <p:nvPr/>
        </p:nvSpPr>
        <p:spPr>
          <a:xfrm>
            <a:off x="297205" y="6187926"/>
            <a:ext cx="41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300" dirty="0">
                <a:solidFill>
                  <a:schemeClr val="accent6">
                    <a:lumMod val="75000"/>
                  </a:schemeClr>
                </a:solidFill>
              </a:rPr>
              <a:t>Ian Sinclair, P.Eng., Consultant</a:t>
            </a:r>
            <a:endParaRPr lang="ko-KR" altLang="en-US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5D608A2-09F3-472C-95B6-5AE7B8C24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24" y="6069371"/>
            <a:ext cx="427865" cy="670074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D2891BF-947F-40E7-A665-1F7694D7A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13" y="6123473"/>
            <a:ext cx="1403200" cy="6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4327708C-C5A0-C741-A143-6BDA6508D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6" y="0"/>
            <a:ext cx="457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C4828-29A4-4E7F-B9DB-75CB7279F404}"/>
              </a:ext>
            </a:extLst>
          </p:cNvPr>
          <p:cNvSpPr txBox="1"/>
          <p:nvPr/>
        </p:nvSpPr>
        <p:spPr>
          <a:xfrm>
            <a:off x="6542824" y="1524311"/>
            <a:ext cx="479318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ROAD MAPPING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69052-527C-45AD-A3BE-3EEC5A40D3B0}"/>
              </a:ext>
            </a:extLst>
          </p:cNvPr>
          <p:cNvSpPr txBox="1"/>
          <p:nvPr/>
        </p:nvSpPr>
        <p:spPr>
          <a:xfrm>
            <a:off x="7270424" y="2578114"/>
            <a:ext cx="3667004" cy="320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>
              <a:lnSpc>
                <a:spcPct val="300000"/>
              </a:lnSpc>
            </a:pPr>
            <a:r>
              <a:rPr lang="en-US" altLang="ko-KR" sz="1400" spc="300" dirty="0">
                <a:solidFill>
                  <a:srgbClr val="41535B"/>
                </a:solidFill>
              </a:rPr>
              <a:t>Why are you here?</a:t>
            </a:r>
          </a:p>
          <a:p>
            <a:pPr marL="449263">
              <a:lnSpc>
                <a:spcPct val="300000"/>
              </a:lnSpc>
            </a:pPr>
            <a:r>
              <a:rPr lang="en-US" altLang="ko-KR" sz="1400" spc="300" dirty="0">
                <a:solidFill>
                  <a:srgbClr val="41535B"/>
                </a:solidFill>
              </a:rPr>
              <a:t>What do you have?</a:t>
            </a:r>
          </a:p>
          <a:p>
            <a:pPr marL="449263">
              <a:lnSpc>
                <a:spcPct val="300000"/>
              </a:lnSpc>
            </a:pPr>
            <a:r>
              <a:rPr lang="en-US" altLang="ko-KR" sz="1400" spc="300" dirty="0">
                <a:solidFill>
                  <a:srgbClr val="41535B"/>
                </a:solidFill>
              </a:rPr>
              <a:t>Which ways are there?</a:t>
            </a:r>
          </a:p>
          <a:p>
            <a:pPr marL="449263">
              <a:lnSpc>
                <a:spcPct val="300000"/>
              </a:lnSpc>
            </a:pPr>
            <a:r>
              <a:rPr lang="en-US" altLang="ko-KR" sz="1400" spc="300" dirty="0">
                <a:solidFill>
                  <a:srgbClr val="41535B"/>
                </a:solidFill>
              </a:rPr>
              <a:t>Hiring help</a:t>
            </a:r>
          </a:p>
          <a:p>
            <a:pPr marL="449263">
              <a:lnSpc>
                <a:spcPct val="300000"/>
              </a:lnSpc>
            </a:pPr>
            <a:r>
              <a:rPr lang="en-US" altLang="ko-KR" sz="1400" spc="300" dirty="0">
                <a:solidFill>
                  <a:srgbClr val="41535B"/>
                </a:solidFill>
              </a:rPr>
              <a:t>Procurement 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5F46969-89F7-4483-A534-13B60A2BBEE7}"/>
              </a:ext>
            </a:extLst>
          </p:cNvPr>
          <p:cNvSpPr/>
          <p:nvPr/>
        </p:nvSpPr>
        <p:spPr>
          <a:xfrm>
            <a:off x="7565702" y="2957705"/>
            <a:ext cx="178205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1</a:t>
            </a:r>
            <a:endParaRPr lang="ko-KR" altLang="en-US" sz="800" b="1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DA4467C-FF58-47D7-8FB0-B1A4AEA4375F}"/>
              </a:ext>
            </a:extLst>
          </p:cNvPr>
          <p:cNvSpPr/>
          <p:nvPr/>
        </p:nvSpPr>
        <p:spPr>
          <a:xfrm>
            <a:off x="7565702" y="3593625"/>
            <a:ext cx="178205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2</a:t>
            </a:r>
            <a:endParaRPr lang="ko-KR" altLang="en-US" sz="800" b="1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8DF1980-1D56-486E-99EB-A79025169885}"/>
              </a:ext>
            </a:extLst>
          </p:cNvPr>
          <p:cNvSpPr/>
          <p:nvPr/>
        </p:nvSpPr>
        <p:spPr>
          <a:xfrm>
            <a:off x="7565701" y="4242627"/>
            <a:ext cx="178205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3</a:t>
            </a:r>
            <a:endParaRPr lang="ko-KR" altLang="en-US" sz="800" b="1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A1BA56C-89CC-4FF0-8326-8FB7D4D79410}"/>
              </a:ext>
            </a:extLst>
          </p:cNvPr>
          <p:cNvSpPr/>
          <p:nvPr/>
        </p:nvSpPr>
        <p:spPr>
          <a:xfrm>
            <a:off x="7565701" y="4896577"/>
            <a:ext cx="178205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4</a:t>
            </a:r>
            <a:endParaRPr lang="ko-KR" altLang="en-US" sz="800" b="1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692E484-0767-4A28-8A16-6306D3B1646C}"/>
              </a:ext>
            </a:extLst>
          </p:cNvPr>
          <p:cNvSpPr/>
          <p:nvPr/>
        </p:nvSpPr>
        <p:spPr>
          <a:xfrm>
            <a:off x="7565701" y="5527549"/>
            <a:ext cx="178205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5</a:t>
            </a:r>
            <a:endParaRPr lang="ko-KR" altLang="en-US" sz="8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11950700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2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C4828-29A4-4E7F-B9DB-75CB7279F404}"/>
              </a:ext>
            </a:extLst>
          </p:cNvPr>
          <p:cNvSpPr txBox="1"/>
          <p:nvPr/>
        </p:nvSpPr>
        <p:spPr>
          <a:xfrm>
            <a:off x="402345" y="166114"/>
            <a:ext cx="683079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1. WHY ARE YOU HERE?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7342044" y="4091514"/>
            <a:ext cx="3497406" cy="24482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Every building has a different set of circumstances which may call for different approaches, but….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Multiple needs can converge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Carbon mandates are instigating new thinking/drivers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242E72-805E-AC40-9DA1-84D9D7B34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84983"/>
              </p:ext>
            </p:extLst>
          </p:nvPr>
        </p:nvGraphicFramePr>
        <p:xfrm>
          <a:off x="1348274" y="1197956"/>
          <a:ext cx="6319612" cy="534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2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5FC276-047F-3C42-9D8F-F1C7410C1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881510"/>
              </p:ext>
            </p:extLst>
          </p:nvPr>
        </p:nvGraphicFramePr>
        <p:xfrm>
          <a:off x="1901952" y="1353312"/>
          <a:ext cx="7502144" cy="489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94B173-4ECD-0445-B1A9-2C4EDEE965BC}"/>
              </a:ext>
            </a:extLst>
          </p:cNvPr>
          <p:cNvSpPr txBox="1"/>
          <p:nvPr/>
        </p:nvSpPr>
        <p:spPr>
          <a:xfrm>
            <a:off x="402345" y="166114"/>
            <a:ext cx="683079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2. WHAT DO YOU HAVE?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5FC276-047F-3C42-9D8F-F1C7410C1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645440"/>
              </p:ext>
            </p:extLst>
          </p:nvPr>
        </p:nvGraphicFramePr>
        <p:xfrm>
          <a:off x="1901952" y="1353312"/>
          <a:ext cx="7502144" cy="489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165F79-FC1B-6E43-A03B-004E42497CF7}"/>
              </a:ext>
            </a:extLst>
          </p:cNvPr>
          <p:cNvSpPr txBox="1"/>
          <p:nvPr/>
        </p:nvSpPr>
        <p:spPr>
          <a:xfrm>
            <a:off x="402345" y="166114"/>
            <a:ext cx="683079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2. WHAT DO YOU HAVE?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1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C4828-29A4-4E7F-B9DB-75CB7279F404}"/>
              </a:ext>
            </a:extLst>
          </p:cNvPr>
          <p:cNvSpPr txBox="1"/>
          <p:nvPr/>
        </p:nvSpPr>
        <p:spPr>
          <a:xfrm>
            <a:off x="536448" y="1301846"/>
            <a:ext cx="1030300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Potential External Service Provider Approaches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585216" y="2106000"/>
            <a:ext cx="4242816" cy="31370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Contractor-led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Consultant-led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Service provider-led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F4709C-3137-5949-8C8E-3112D884ACA4}"/>
              </a:ext>
            </a:extLst>
          </p:cNvPr>
          <p:cNvSpPr txBox="1">
            <a:spLocks/>
          </p:cNvSpPr>
          <p:nvPr/>
        </p:nvSpPr>
        <p:spPr>
          <a:xfrm>
            <a:off x="4475226" y="2106000"/>
            <a:ext cx="4242816" cy="31370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rgbClr val="88B373"/>
              </a:solidFill>
            </a:endParaRPr>
          </a:p>
          <a:p>
            <a:r>
              <a:rPr lang="en-US" sz="2000" dirty="0">
                <a:solidFill>
                  <a:srgbClr val="88B373"/>
                </a:solidFill>
              </a:rPr>
              <a:t>Piecemeal</a:t>
            </a:r>
          </a:p>
          <a:p>
            <a:r>
              <a:rPr lang="en-US" sz="2000" dirty="0">
                <a:solidFill>
                  <a:srgbClr val="88B373"/>
                </a:solidFill>
              </a:rPr>
              <a:t>Holistic</a:t>
            </a:r>
          </a:p>
          <a:p>
            <a:r>
              <a:rPr lang="en-US" sz="2000" dirty="0">
                <a:solidFill>
                  <a:srgbClr val="88B373"/>
                </a:solidFill>
              </a:rPr>
              <a:t>Intervene step-by-step or a Big Jump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47F7A7-F884-F642-8222-C66647641D55}"/>
              </a:ext>
            </a:extLst>
          </p:cNvPr>
          <p:cNvSpPr txBox="1">
            <a:spLocks/>
          </p:cNvSpPr>
          <p:nvPr/>
        </p:nvSpPr>
        <p:spPr>
          <a:xfrm>
            <a:off x="3411793" y="2321238"/>
            <a:ext cx="4242816" cy="17739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386971-B4D2-8E4D-AAA3-7EE76348B0E8}"/>
              </a:ext>
            </a:extLst>
          </p:cNvPr>
          <p:cNvSpPr txBox="1"/>
          <p:nvPr/>
        </p:nvSpPr>
        <p:spPr>
          <a:xfrm>
            <a:off x="402344" y="16611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3. WHICH WAYS ARE THERE?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33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536448" y="1301846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Contractor-led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402344" y="16611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3. WHICH WAYS ARE THERE?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9D43492-3D9E-A446-ADDA-49D8497D2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19"/>
              </p:ext>
            </p:extLst>
          </p:nvPr>
        </p:nvGraphicFramePr>
        <p:xfrm>
          <a:off x="1282035" y="2518117"/>
          <a:ext cx="8128000" cy="2016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369103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2712050"/>
                    </a:ext>
                  </a:extLst>
                </a:gridCol>
              </a:tblGrid>
              <a:tr h="175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The Risky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35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Likely know your building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Narrow focus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7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Good expectation of technical success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Every problem is a nail looking for a hammer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Short path to a price</a:t>
                      </a:r>
                      <a:endParaRPr lang="en-CA" dirty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Accuracy of savings potential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16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6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6B408-C81A-504D-B344-B27D38FBEC6B}"/>
              </a:ext>
            </a:extLst>
          </p:cNvPr>
          <p:cNvSpPr txBox="1"/>
          <p:nvPr/>
        </p:nvSpPr>
        <p:spPr>
          <a:xfrm>
            <a:off x="536448" y="1301846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Consultant-led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91687-7CCC-5946-9FDE-8DE7CFF9E004}"/>
              </a:ext>
            </a:extLst>
          </p:cNvPr>
          <p:cNvSpPr txBox="1"/>
          <p:nvPr/>
        </p:nvSpPr>
        <p:spPr>
          <a:xfrm>
            <a:off x="402344" y="16611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3. WHICH WAYS ARE THERE?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4F362587-28B3-B543-9FE4-8D2E51CA6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83294"/>
              </p:ext>
            </p:extLst>
          </p:nvPr>
        </p:nvGraphicFramePr>
        <p:xfrm>
          <a:off x="1300388" y="2555240"/>
          <a:ext cx="8128000" cy="174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369103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2712050"/>
                    </a:ext>
                  </a:extLst>
                </a:gridCol>
              </a:tblGrid>
              <a:tr h="175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The Risky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35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Broad experience (more than one nail)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Often less hands 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47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Impartial / work for you!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Harder to get accurate 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Apply first principles to each client</a:t>
                      </a:r>
                    </a:p>
                    <a:p>
                      <a:endParaRPr lang="en-CA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Pricing not certain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16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A4DF2D06E5E478461E63C91327FFA" ma:contentTypeVersion="12" ma:contentTypeDescription="Create a new document." ma:contentTypeScope="" ma:versionID="cb488a170fd2bc8aeaaf336f7b609ab4">
  <xsd:schema xmlns:xsd="http://www.w3.org/2001/XMLSchema" xmlns:xs="http://www.w3.org/2001/XMLSchema" xmlns:p="http://schemas.microsoft.com/office/2006/metadata/properties" xmlns:ns2="2596c828-05f7-44c4-a983-92a9b690a77b" xmlns:ns3="583d8626-d58f-44fa-b327-ef1bb49a244a" targetNamespace="http://schemas.microsoft.com/office/2006/metadata/properties" ma:root="true" ma:fieldsID="dfdb8b0b6d14c6231a16de247c4c07e1" ns2:_="" ns3:_="">
    <xsd:import namespace="2596c828-05f7-44c4-a983-92a9b690a77b"/>
    <xsd:import namespace="583d8626-d58f-44fa-b327-ef1bb49a2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6c828-05f7-44c4-a983-92a9b690a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d8626-d58f-44fa-b327-ef1bb49a2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6F0541-BB77-4746-864A-97811E07DE99}">
  <ds:schemaRefs>
    <ds:schemaRef ds:uri="2596c828-05f7-44c4-a983-92a9b690a77b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83d8626-d58f-44fa-b327-ef1bb49a244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CFC6D71-782D-48F9-AE78-BFCE34ABE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6c828-05f7-44c4-a983-92a9b690a77b"/>
    <ds:schemaRef ds:uri="583d8626-d58f-44fa-b327-ef1bb49a2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FFC332-289B-4F32-9A83-AB0F92D544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</TotalTime>
  <Words>884</Words>
  <Application>Microsoft Office PowerPoint</Application>
  <PresentationFormat>Widescreen</PresentationFormat>
  <Paragraphs>174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Dena Gouweloos</dc:creator>
  <cp:lastModifiedBy>Dena Cole (Gouweloos)</cp:lastModifiedBy>
  <cp:revision>40</cp:revision>
  <dcterms:created xsi:type="dcterms:W3CDTF">2021-03-25T17:02:42Z</dcterms:created>
  <dcterms:modified xsi:type="dcterms:W3CDTF">2022-05-03T16:18:32Z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0x0101008B8A4DF2D06E5E478461E63C91327FFA</vt:lpwstr>
  </property>
</Properties>
</file>